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2"/>
  </p:sldMasterIdLst>
  <p:notesMasterIdLst>
    <p:notesMasterId r:id="rId172"/>
  </p:notesMasterIdLst>
  <p:sldIdLst>
    <p:sldId id="256" r:id="rId3"/>
    <p:sldId id="259" r:id="rId4"/>
    <p:sldId id="260" r:id="rId5"/>
    <p:sldId id="380" r:id="rId6"/>
    <p:sldId id="381" r:id="rId7"/>
    <p:sldId id="382" r:id="rId8"/>
    <p:sldId id="383" r:id="rId9"/>
    <p:sldId id="384" r:id="rId10"/>
    <p:sldId id="385" r:id="rId11"/>
    <p:sldId id="315" r:id="rId12"/>
    <p:sldId id="386" r:id="rId13"/>
    <p:sldId id="425" r:id="rId14"/>
    <p:sldId id="426" r:id="rId15"/>
    <p:sldId id="314" r:id="rId16"/>
    <p:sldId id="510" r:id="rId17"/>
    <p:sldId id="272" r:id="rId18"/>
    <p:sldId id="326" r:id="rId19"/>
    <p:sldId id="456" r:id="rId20"/>
    <p:sldId id="513" r:id="rId21"/>
    <p:sldId id="512" r:id="rId22"/>
    <p:sldId id="511" r:id="rId23"/>
    <p:sldId id="455" r:id="rId24"/>
    <p:sldId id="515" r:id="rId25"/>
    <p:sldId id="514" r:id="rId26"/>
    <p:sldId id="312" r:id="rId27"/>
    <p:sldId id="460" r:id="rId28"/>
    <p:sldId id="459" r:id="rId29"/>
    <p:sldId id="279" r:id="rId30"/>
    <p:sldId id="316" r:id="rId31"/>
    <p:sldId id="322" r:id="rId32"/>
    <p:sldId id="319" r:id="rId33"/>
    <p:sldId id="321" r:id="rId34"/>
    <p:sldId id="320" r:id="rId35"/>
    <p:sldId id="338" r:id="rId36"/>
    <p:sldId id="342" r:id="rId37"/>
    <p:sldId id="341" r:id="rId38"/>
    <p:sldId id="340" r:id="rId39"/>
    <p:sldId id="339" r:id="rId40"/>
    <p:sldId id="274" r:id="rId41"/>
    <p:sldId id="275" r:id="rId42"/>
    <p:sldId id="359" r:id="rId43"/>
    <p:sldId id="358" r:id="rId44"/>
    <p:sldId id="357" r:id="rId45"/>
    <p:sldId id="356" r:id="rId46"/>
    <p:sldId id="300" r:id="rId47"/>
    <p:sldId id="355" r:id="rId48"/>
    <p:sldId id="354" r:id="rId49"/>
    <p:sldId id="353" r:id="rId50"/>
    <p:sldId id="352" r:id="rId51"/>
    <p:sldId id="351" r:id="rId52"/>
    <p:sldId id="350" r:id="rId53"/>
    <p:sldId id="347" r:id="rId54"/>
    <p:sldId id="469" r:id="rId55"/>
    <p:sldId id="468" r:id="rId56"/>
    <p:sldId id="467" r:id="rId57"/>
    <p:sldId id="461" r:id="rId58"/>
    <p:sldId id="462" r:id="rId59"/>
    <p:sldId id="465" r:id="rId60"/>
    <p:sldId id="464" r:id="rId61"/>
    <p:sldId id="463" r:id="rId62"/>
    <p:sldId id="332" r:id="rId63"/>
    <p:sldId id="330" r:id="rId64"/>
    <p:sldId id="333" r:id="rId65"/>
    <p:sldId id="334" r:id="rId66"/>
    <p:sldId id="329" r:id="rId67"/>
    <p:sldId id="436" r:id="rId68"/>
    <p:sldId id="503" r:id="rId69"/>
    <p:sldId id="379" r:id="rId70"/>
    <p:sldId id="378" r:id="rId71"/>
    <p:sldId id="373" r:id="rId72"/>
    <p:sldId id="377" r:id="rId73"/>
    <p:sldId id="376" r:id="rId74"/>
    <p:sldId id="375" r:id="rId75"/>
    <p:sldId id="374" r:id="rId76"/>
    <p:sldId id="371" r:id="rId77"/>
    <p:sldId id="281" r:id="rId78"/>
    <p:sldId id="370" r:id="rId79"/>
    <p:sldId id="504" r:id="rId80"/>
    <p:sldId id="505" r:id="rId81"/>
    <p:sldId id="506" r:id="rId82"/>
    <p:sldId id="507" r:id="rId83"/>
    <p:sldId id="387" r:id="rId84"/>
    <p:sldId id="299" r:id="rId85"/>
    <p:sldId id="364" r:id="rId86"/>
    <p:sldId id="363" r:id="rId87"/>
    <p:sldId id="362" r:id="rId88"/>
    <p:sldId id="361" r:id="rId89"/>
    <p:sldId id="519" r:id="rId90"/>
    <p:sldId id="388" r:id="rId91"/>
    <p:sldId id="437" r:id="rId92"/>
    <p:sldId id="438" r:id="rId93"/>
    <p:sldId id="439" r:id="rId94"/>
    <p:sldId id="440" r:id="rId95"/>
    <p:sldId id="441" r:id="rId96"/>
    <p:sldId id="442" r:id="rId97"/>
    <p:sldId id="443" r:id="rId98"/>
    <p:sldId id="444" r:id="rId99"/>
    <p:sldId id="445" r:id="rId100"/>
    <p:sldId id="446" r:id="rId101"/>
    <p:sldId id="449" r:id="rId102"/>
    <p:sldId id="447" r:id="rId103"/>
    <p:sldId id="516" r:id="rId104"/>
    <p:sldId id="453" r:id="rId105"/>
    <p:sldId id="517" r:id="rId106"/>
    <p:sldId id="454" r:id="rId107"/>
    <p:sldId id="518" r:id="rId108"/>
    <p:sldId id="450" r:id="rId109"/>
    <p:sldId id="258" r:id="rId110"/>
    <p:sldId id="269" r:id="rId111"/>
    <p:sldId id="406" r:id="rId112"/>
    <p:sldId id="270" r:id="rId113"/>
    <p:sldId id="405" r:id="rId114"/>
    <p:sldId id="404" r:id="rId115"/>
    <p:sldId id="403" r:id="rId116"/>
    <p:sldId id="283" r:id="rId117"/>
    <p:sldId id="408" r:id="rId118"/>
    <p:sldId id="407" r:id="rId119"/>
    <p:sldId id="284" r:id="rId120"/>
    <p:sldId id="412" r:id="rId121"/>
    <p:sldId id="411" r:id="rId122"/>
    <p:sldId id="410" r:id="rId123"/>
    <p:sldId id="409" r:id="rId124"/>
    <p:sldId id="282" r:id="rId125"/>
    <p:sldId id="417" r:id="rId126"/>
    <p:sldId id="416" r:id="rId127"/>
    <p:sldId id="415" r:id="rId128"/>
    <p:sldId id="414" r:id="rId129"/>
    <p:sldId id="470" r:id="rId130"/>
    <p:sldId id="473" r:id="rId131"/>
    <p:sldId id="413" r:id="rId132"/>
    <p:sldId id="471" r:id="rId133"/>
    <p:sldId id="508" r:id="rId134"/>
    <p:sldId id="509" r:id="rId135"/>
    <p:sldId id="477" r:id="rId136"/>
    <p:sldId id="478" r:id="rId137"/>
    <p:sldId id="434" r:id="rId138"/>
    <p:sldId id="482" r:id="rId139"/>
    <p:sldId id="475" r:id="rId140"/>
    <p:sldId id="483" r:id="rId141"/>
    <p:sldId id="484" r:id="rId142"/>
    <p:sldId id="486" r:id="rId143"/>
    <p:sldId id="487" r:id="rId144"/>
    <p:sldId id="488" r:id="rId145"/>
    <p:sldId id="489" r:id="rId146"/>
    <p:sldId id="479" r:id="rId147"/>
    <p:sldId id="287" r:id="rId148"/>
    <p:sldId id="491" r:id="rId149"/>
    <p:sldId id="494" r:id="rId150"/>
    <p:sldId id="495" r:id="rId151"/>
    <p:sldId id="496" r:id="rId152"/>
    <p:sldId id="497" r:id="rId153"/>
    <p:sldId id="493" r:id="rId154"/>
    <p:sldId id="500" r:id="rId155"/>
    <p:sldId id="498" r:id="rId156"/>
    <p:sldId id="501" r:id="rId157"/>
    <p:sldId id="502" r:id="rId158"/>
    <p:sldId id="499" r:id="rId159"/>
    <p:sldId id="427" r:id="rId160"/>
    <p:sldId id="428" r:id="rId161"/>
    <p:sldId id="429" r:id="rId162"/>
    <p:sldId id="430" r:id="rId163"/>
    <p:sldId id="431" r:id="rId164"/>
    <p:sldId id="432" r:id="rId165"/>
    <p:sldId id="420" r:id="rId166"/>
    <p:sldId id="422" r:id="rId167"/>
    <p:sldId id="423" r:id="rId168"/>
    <p:sldId id="424" r:id="rId169"/>
    <p:sldId id="290" r:id="rId170"/>
    <p:sldId id="291" r:id="rId1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868"/>
    <a:srgbClr val="FF9900"/>
    <a:srgbClr val="FF9966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7" autoAdjust="0"/>
    <p:restoredTop sz="87062" autoAdjust="0"/>
  </p:normalViewPr>
  <p:slideViewPr>
    <p:cSldViewPr snapToGrid="0">
      <p:cViewPr varScale="1">
        <p:scale>
          <a:sx n="64" d="100"/>
          <a:sy n="64" d="100"/>
        </p:scale>
        <p:origin x="1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theme" Target="theme/theme1.xml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tableStyles" Target="tableStyle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85.png"/><Relationship Id="rId2" Type="http://schemas.openxmlformats.org/officeDocument/2006/relationships/image" Target="../media/image91.jpeg"/><Relationship Id="rId1" Type="http://schemas.openxmlformats.org/officeDocument/2006/relationships/image" Target="../media/image90.png"/><Relationship Id="rId6" Type="http://schemas.openxmlformats.org/officeDocument/2006/relationships/image" Target="../media/image95.jp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image" Target="../media/image121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image" Target="../media/image121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85.png"/><Relationship Id="rId2" Type="http://schemas.openxmlformats.org/officeDocument/2006/relationships/image" Target="../media/image91.jpeg"/><Relationship Id="rId1" Type="http://schemas.openxmlformats.org/officeDocument/2006/relationships/image" Target="../media/image90.png"/><Relationship Id="rId6" Type="http://schemas.openxmlformats.org/officeDocument/2006/relationships/image" Target="../media/image95.jp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625236-FA0C-4703-8368-535101C2046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648447-83F6-4872-B825-0519A9BB3D10}">
      <dgm:prSet phldrT="[Text]"/>
      <dgm:spPr/>
      <dgm:t>
        <a:bodyPr/>
        <a:lstStyle/>
        <a:p>
          <a:r>
            <a:rPr lang="en-US" dirty="0" smtClean="0">
              <a:latin typeface="+mn-lt"/>
              <a:cs typeface="Arial" panose="020B0604020202020204" pitchFamily="34" charset="0"/>
            </a:rPr>
            <a:t>Supervisor: Mr.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Kiều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Trọng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Khánh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DE8C56DC-7982-4DA6-B489-A56DEF1AB190}" type="parTrans" cxnId="{3B9758D1-F5FD-458F-A05F-74C6DA7CAF78}">
      <dgm:prSet/>
      <dgm:spPr/>
      <dgm:t>
        <a:bodyPr/>
        <a:lstStyle/>
        <a:p>
          <a:endParaRPr lang="en-US"/>
        </a:p>
      </dgm:t>
    </dgm:pt>
    <dgm:pt modelId="{8EADF364-F4AF-416E-8B3E-690B879E3A97}" type="sibTrans" cxnId="{3B9758D1-F5FD-458F-A05F-74C6DA7CAF78}">
      <dgm:prSet/>
      <dgm:spPr/>
      <dgm:t>
        <a:bodyPr/>
        <a:lstStyle/>
        <a:p>
          <a:endParaRPr lang="en-US"/>
        </a:p>
      </dgm:t>
    </dgm:pt>
    <dgm:pt modelId="{B35E2E0B-B42F-4F54-9430-56C1B565D473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Võ Thị Minh Châu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C6EBC8C-BD55-4310-9273-BB7DFC693365}" type="parTrans" cxnId="{4558DEF7-CFF3-4E3C-A2DC-08A720D1D577}">
      <dgm:prSet/>
      <dgm:spPr/>
      <dgm:t>
        <a:bodyPr/>
        <a:lstStyle/>
        <a:p>
          <a:endParaRPr lang="en-US"/>
        </a:p>
      </dgm:t>
    </dgm:pt>
    <dgm:pt modelId="{A5ABB20A-6DB7-4A7C-91BC-A5E035CE81A0}" type="sibTrans" cxnId="{4558DEF7-CFF3-4E3C-A2DC-08A720D1D577}">
      <dgm:prSet/>
      <dgm:spPr/>
      <dgm:t>
        <a:bodyPr/>
        <a:lstStyle/>
        <a:p>
          <a:endParaRPr lang="en-US"/>
        </a:p>
      </dgm:t>
    </dgm:pt>
    <dgm:pt modelId="{E0183A29-92E3-4524-A78C-9C3C8AE7187A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Văn Hơn (Dropped out)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70F8F0F5-C691-4C63-B213-71AFEEA0FBA3}" type="parTrans" cxnId="{5B90C8EE-F580-413A-96F6-BF111D2105EF}">
      <dgm:prSet/>
      <dgm:spPr/>
      <dgm:t>
        <a:bodyPr/>
        <a:lstStyle/>
        <a:p>
          <a:endParaRPr lang="en-US"/>
        </a:p>
      </dgm:t>
    </dgm:pt>
    <dgm:pt modelId="{23C91236-37D2-4F0C-85E8-D44FF4B57EDA}" type="sibTrans" cxnId="{5B90C8EE-F580-413A-96F6-BF111D2105EF}">
      <dgm:prSet/>
      <dgm:spPr/>
      <dgm:t>
        <a:bodyPr/>
        <a:lstStyle/>
        <a:p>
          <a:endParaRPr lang="en-US"/>
        </a:p>
      </dgm:t>
    </dgm:pt>
    <dgm:pt modelId="{549C8F28-5069-4643-94A6-215BD588A341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Đinh Hữu Toàn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E523015D-160B-4603-9757-86544B292774}" type="parTrans" cxnId="{AA98B8DD-37F7-432D-A64F-0400D25CD9BE}">
      <dgm:prSet/>
      <dgm:spPr/>
      <dgm:t>
        <a:bodyPr/>
        <a:lstStyle/>
        <a:p>
          <a:endParaRPr lang="en-US"/>
        </a:p>
      </dgm:t>
    </dgm:pt>
    <dgm:pt modelId="{BB25F3C9-1561-4F85-81C5-DDB0429C33FA}" type="sibTrans" cxnId="{AA98B8DD-37F7-432D-A64F-0400D25CD9BE}">
      <dgm:prSet/>
      <dgm:spPr/>
      <dgm:t>
        <a:bodyPr/>
        <a:lstStyle/>
        <a:p>
          <a:endParaRPr lang="en-US"/>
        </a:p>
      </dgm:t>
    </dgm:pt>
    <dgm:pt modelId="{158C5979-DF1B-488E-AA33-A986AEF13500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Mạnh Khương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ACEE4A4-E37C-4117-8828-61364D0E776F}" type="parTrans" cxnId="{8A6EB466-24B7-49A0-A3C9-E64FA3523585}">
      <dgm:prSet/>
      <dgm:spPr/>
      <dgm:t>
        <a:bodyPr/>
        <a:lstStyle/>
        <a:p>
          <a:endParaRPr lang="en-US"/>
        </a:p>
      </dgm:t>
    </dgm:pt>
    <dgm:pt modelId="{3CFEBFF4-C847-401E-9774-91193DDE8E04}" type="sibTrans" cxnId="{8A6EB466-24B7-49A0-A3C9-E64FA3523585}">
      <dgm:prSet/>
      <dgm:spPr/>
      <dgm:t>
        <a:bodyPr/>
        <a:lstStyle/>
        <a:p>
          <a:endParaRPr lang="en-US"/>
        </a:p>
      </dgm:t>
    </dgm:pt>
    <dgm:pt modelId="{7FBBA6F9-CBF9-4566-A161-47FFBEEE1A22}" type="pres">
      <dgm:prSet presAssocID="{69625236-FA0C-4703-8368-535101C2046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11F457-3451-4C1F-835F-BEC84E53DF83}" type="pres">
      <dgm:prSet presAssocID="{4F648447-83F6-4872-B825-0519A9BB3D10}" presName="parentLin" presStyleCnt="0"/>
      <dgm:spPr/>
    </dgm:pt>
    <dgm:pt modelId="{3A92C613-57C1-4FAD-B87A-C3C8EBADDAFB}" type="pres">
      <dgm:prSet presAssocID="{4F648447-83F6-4872-B825-0519A9BB3D10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5610C14-E0AA-4A9C-A2C2-61BB5F9CD5FE}" type="pres">
      <dgm:prSet presAssocID="{4F648447-83F6-4872-B825-0519A9BB3D10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F4CE9-AF03-410D-AE92-BF17480245C2}" type="pres">
      <dgm:prSet presAssocID="{4F648447-83F6-4872-B825-0519A9BB3D10}" presName="negativeSpace" presStyleCnt="0"/>
      <dgm:spPr/>
    </dgm:pt>
    <dgm:pt modelId="{7F97EF2C-D1D3-407C-B712-7E8F0B03591C}" type="pres">
      <dgm:prSet presAssocID="{4F648447-83F6-4872-B825-0519A9BB3D10}" presName="childText" presStyleLbl="conFgAcc1" presStyleIdx="0" presStyleCnt="5">
        <dgm:presLayoutVars>
          <dgm:bulletEnabled val="1"/>
        </dgm:presLayoutVars>
      </dgm:prSet>
      <dgm:spPr/>
    </dgm:pt>
    <dgm:pt modelId="{16B0CBB9-5251-4561-A7DF-25029BE57438}" type="pres">
      <dgm:prSet presAssocID="{8EADF364-F4AF-416E-8B3E-690B879E3A97}" presName="spaceBetweenRectangles" presStyleCnt="0"/>
      <dgm:spPr/>
    </dgm:pt>
    <dgm:pt modelId="{A12ED877-8B83-42B7-91EC-EF7A671548BE}" type="pres">
      <dgm:prSet presAssocID="{B35E2E0B-B42F-4F54-9430-56C1B565D473}" presName="parentLin" presStyleCnt="0"/>
      <dgm:spPr/>
    </dgm:pt>
    <dgm:pt modelId="{602CF4CE-33AC-426B-A2C7-1127A130D1F5}" type="pres">
      <dgm:prSet presAssocID="{B35E2E0B-B42F-4F54-9430-56C1B565D473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997FC91-E67B-4F28-A3CB-5778A5EA7F65}" type="pres">
      <dgm:prSet presAssocID="{B35E2E0B-B42F-4F54-9430-56C1B565D47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50E3B5-D59E-449A-A0F3-1643FCE39AF2}" type="pres">
      <dgm:prSet presAssocID="{B35E2E0B-B42F-4F54-9430-56C1B565D473}" presName="negativeSpace" presStyleCnt="0"/>
      <dgm:spPr/>
    </dgm:pt>
    <dgm:pt modelId="{B76114F4-1452-489C-8950-3EF40BEA76C9}" type="pres">
      <dgm:prSet presAssocID="{B35E2E0B-B42F-4F54-9430-56C1B565D473}" presName="childText" presStyleLbl="conFgAcc1" presStyleIdx="1" presStyleCnt="5">
        <dgm:presLayoutVars>
          <dgm:bulletEnabled val="1"/>
        </dgm:presLayoutVars>
      </dgm:prSet>
      <dgm:spPr/>
    </dgm:pt>
    <dgm:pt modelId="{2410F5CF-B1FC-4607-9D63-20AAEE85A13C}" type="pres">
      <dgm:prSet presAssocID="{A5ABB20A-6DB7-4A7C-91BC-A5E035CE81A0}" presName="spaceBetweenRectangles" presStyleCnt="0"/>
      <dgm:spPr/>
    </dgm:pt>
    <dgm:pt modelId="{DDEE12B5-10D8-4AA2-9D76-1B4C7DD8F5B0}" type="pres">
      <dgm:prSet presAssocID="{E0183A29-92E3-4524-A78C-9C3C8AE7187A}" presName="parentLin" presStyleCnt="0"/>
      <dgm:spPr/>
    </dgm:pt>
    <dgm:pt modelId="{B2385FC7-008C-450D-9B9B-9F3BCFA4EEA4}" type="pres">
      <dgm:prSet presAssocID="{E0183A29-92E3-4524-A78C-9C3C8AE7187A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26107A49-F3E7-4FF8-987F-B52360DE0CF9}" type="pres">
      <dgm:prSet presAssocID="{E0183A29-92E3-4524-A78C-9C3C8AE7187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BBB0CA-7B0F-43AA-B74B-310036E796FA}" type="pres">
      <dgm:prSet presAssocID="{E0183A29-92E3-4524-A78C-9C3C8AE7187A}" presName="negativeSpace" presStyleCnt="0"/>
      <dgm:spPr/>
    </dgm:pt>
    <dgm:pt modelId="{C68C39B0-AFAA-4F4C-8C62-75168747EDA9}" type="pres">
      <dgm:prSet presAssocID="{E0183A29-92E3-4524-A78C-9C3C8AE7187A}" presName="childText" presStyleLbl="conFgAcc1" presStyleIdx="2" presStyleCnt="5">
        <dgm:presLayoutVars>
          <dgm:bulletEnabled val="1"/>
        </dgm:presLayoutVars>
      </dgm:prSet>
      <dgm:spPr/>
    </dgm:pt>
    <dgm:pt modelId="{B69BFDB8-1767-42DD-A1A8-3CA77B8984C0}" type="pres">
      <dgm:prSet presAssocID="{23C91236-37D2-4F0C-85E8-D44FF4B57EDA}" presName="spaceBetweenRectangles" presStyleCnt="0"/>
      <dgm:spPr/>
    </dgm:pt>
    <dgm:pt modelId="{5F920ED0-BB32-45A7-BBEF-8137B5963380}" type="pres">
      <dgm:prSet presAssocID="{549C8F28-5069-4643-94A6-215BD588A341}" presName="parentLin" presStyleCnt="0"/>
      <dgm:spPr/>
    </dgm:pt>
    <dgm:pt modelId="{F588EF98-3A0C-4166-B17F-6F029B971328}" type="pres">
      <dgm:prSet presAssocID="{549C8F28-5069-4643-94A6-215BD588A341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7E196D49-A2A9-4C9E-96AB-923CC9BC339C}" type="pres">
      <dgm:prSet presAssocID="{549C8F28-5069-4643-94A6-215BD588A34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252092-00A4-4322-B456-FED31FD9F146}" type="pres">
      <dgm:prSet presAssocID="{549C8F28-5069-4643-94A6-215BD588A341}" presName="negativeSpace" presStyleCnt="0"/>
      <dgm:spPr/>
    </dgm:pt>
    <dgm:pt modelId="{32A26F07-CDDE-4F79-B11B-5969CD89CEDF}" type="pres">
      <dgm:prSet presAssocID="{549C8F28-5069-4643-94A6-215BD588A341}" presName="childText" presStyleLbl="conFgAcc1" presStyleIdx="3" presStyleCnt="5">
        <dgm:presLayoutVars>
          <dgm:bulletEnabled val="1"/>
        </dgm:presLayoutVars>
      </dgm:prSet>
      <dgm:spPr/>
    </dgm:pt>
    <dgm:pt modelId="{2AC8C1E6-0559-41C8-95F2-D6D1931A8E5C}" type="pres">
      <dgm:prSet presAssocID="{BB25F3C9-1561-4F85-81C5-DDB0429C33FA}" presName="spaceBetweenRectangles" presStyleCnt="0"/>
      <dgm:spPr/>
    </dgm:pt>
    <dgm:pt modelId="{34E8F61C-4DD7-40E2-A176-99CF20C51A9F}" type="pres">
      <dgm:prSet presAssocID="{158C5979-DF1B-488E-AA33-A986AEF13500}" presName="parentLin" presStyleCnt="0"/>
      <dgm:spPr/>
    </dgm:pt>
    <dgm:pt modelId="{0D2C0E57-D989-4F6C-8C8E-B0EE7DE27A1C}" type="pres">
      <dgm:prSet presAssocID="{158C5979-DF1B-488E-AA33-A986AEF13500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7C1901E6-FDBA-4CC7-AB56-D83CAE005503}" type="pres">
      <dgm:prSet presAssocID="{158C5979-DF1B-488E-AA33-A986AEF1350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98BA4-AD0E-4F09-924F-A012D55C6B15}" type="pres">
      <dgm:prSet presAssocID="{158C5979-DF1B-488E-AA33-A986AEF13500}" presName="negativeSpace" presStyleCnt="0"/>
      <dgm:spPr/>
    </dgm:pt>
    <dgm:pt modelId="{9210F838-80AB-491A-BF7F-79F02E5AF258}" type="pres">
      <dgm:prSet presAssocID="{158C5979-DF1B-488E-AA33-A986AEF1350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558DEF7-CFF3-4E3C-A2DC-08A720D1D577}" srcId="{69625236-FA0C-4703-8368-535101C2046F}" destId="{B35E2E0B-B42F-4F54-9430-56C1B565D473}" srcOrd="1" destOrd="0" parTransId="{0C6EBC8C-BD55-4310-9273-BB7DFC693365}" sibTransId="{A5ABB20A-6DB7-4A7C-91BC-A5E035CE81A0}"/>
    <dgm:cxn modelId="{0C144B43-6BA0-4CF5-A748-38C7A16B9DEE}" type="presOf" srcId="{158C5979-DF1B-488E-AA33-A986AEF13500}" destId="{0D2C0E57-D989-4F6C-8C8E-B0EE7DE27A1C}" srcOrd="0" destOrd="0" presId="urn:microsoft.com/office/officeart/2005/8/layout/list1"/>
    <dgm:cxn modelId="{B6CA9F71-AD9D-432C-8619-488D2F838887}" type="presOf" srcId="{E0183A29-92E3-4524-A78C-9C3C8AE7187A}" destId="{B2385FC7-008C-450D-9B9B-9F3BCFA4EEA4}" srcOrd="0" destOrd="0" presId="urn:microsoft.com/office/officeart/2005/8/layout/list1"/>
    <dgm:cxn modelId="{9EEAEFB1-E00B-4862-913C-9B0D2EB45687}" type="presOf" srcId="{549C8F28-5069-4643-94A6-215BD588A341}" destId="{F588EF98-3A0C-4166-B17F-6F029B971328}" srcOrd="0" destOrd="0" presId="urn:microsoft.com/office/officeart/2005/8/layout/list1"/>
    <dgm:cxn modelId="{65602D68-AA86-4B06-BAED-59EC13274D14}" type="presOf" srcId="{E0183A29-92E3-4524-A78C-9C3C8AE7187A}" destId="{26107A49-F3E7-4FF8-987F-B52360DE0CF9}" srcOrd="1" destOrd="0" presId="urn:microsoft.com/office/officeart/2005/8/layout/list1"/>
    <dgm:cxn modelId="{D412A412-A92C-42F6-8F16-8648383C1067}" type="presOf" srcId="{4F648447-83F6-4872-B825-0519A9BB3D10}" destId="{3A92C613-57C1-4FAD-B87A-C3C8EBADDAFB}" srcOrd="0" destOrd="0" presId="urn:microsoft.com/office/officeart/2005/8/layout/list1"/>
    <dgm:cxn modelId="{267323B2-4101-4DF6-B3FE-808EE3384426}" type="presOf" srcId="{B35E2E0B-B42F-4F54-9430-56C1B565D473}" destId="{9997FC91-E67B-4F28-A3CB-5778A5EA7F65}" srcOrd="1" destOrd="0" presId="urn:microsoft.com/office/officeart/2005/8/layout/list1"/>
    <dgm:cxn modelId="{792D93CD-8238-4234-8A2B-C2D940544750}" type="presOf" srcId="{B35E2E0B-B42F-4F54-9430-56C1B565D473}" destId="{602CF4CE-33AC-426B-A2C7-1127A130D1F5}" srcOrd="0" destOrd="0" presId="urn:microsoft.com/office/officeart/2005/8/layout/list1"/>
    <dgm:cxn modelId="{94885454-028F-46E8-BC3A-9CF117F38A52}" type="presOf" srcId="{549C8F28-5069-4643-94A6-215BD588A341}" destId="{7E196D49-A2A9-4C9E-96AB-923CC9BC339C}" srcOrd="1" destOrd="0" presId="urn:microsoft.com/office/officeart/2005/8/layout/list1"/>
    <dgm:cxn modelId="{8F540CE0-B4FD-4D88-9E5F-62071F98AA76}" type="presOf" srcId="{158C5979-DF1B-488E-AA33-A986AEF13500}" destId="{7C1901E6-FDBA-4CC7-AB56-D83CAE005503}" srcOrd="1" destOrd="0" presId="urn:microsoft.com/office/officeart/2005/8/layout/list1"/>
    <dgm:cxn modelId="{3B9758D1-F5FD-458F-A05F-74C6DA7CAF78}" srcId="{69625236-FA0C-4703-8368-535101C2046F}" destId="{4F648447-83F6-4872-B825-0519A9BB3D10}" srcOrd="0" destOrd="0" parTransId="{DE8C56DC-7982-4DA6-B489-A56DEF1AB190}" sibTransId="{8EADF364-F4AF-416E-8B3E-690B879E3A97}"/>
    <dgm:cxn modelId="{8A6EB466-24B7-49A0-A3C9-E64FA3523585}" srcId="{69625236-FA0C-4703-8368-535101C2046F}" destId="{158C5979-DF1B-488E-AA33-A986AEF13500}" srcOrd="4" destOrd="0" parTransId="{0ACEE4A4-E37C-4117-8828-61364D0E776F}" sibTransId="{3CFEBFF4-C847-401E-9774-91193DDE8E04}"/>
    <dgm:cxn modelId="{AA98B8DD-37F7-432D-A64F-0400D25CD9BE}" srcId="{69625236-FA0C-4703-8368-535101C2046F}" destId="{549C8F28-5069-4643-94A6-215BD588A341}" srcOrd="3" destOrd="0" parTransId="{E523015D-160B-4603-9757-86544B292774}" sibTransId="{BB25F3C9-1561-4F85-81C5-DDB0429C33FA}"/>
    <dgm:cxn modelId="{86171388-1199-402A-8CD8-EB2ED9C06C04}" type="presOf" srcId="{4F648447-83F6-4872-B825-0519A9BB3D10}" destId="{A5610C14-E0AA-4A9C-A2C2-61BB5F9CD5FE}" srcOrd="1" destOrd="0" presId="urn:microsoft.com/office/officeart/2005/8/layout/list1"/>
    <dgm:cxn modelId="{5B90C8EE-F580-413A-96F6-BF111D2105EF}" srcId="{69625236-FA0C-4703-8368-535101C2046F}" destId="{E0183A29-92E3-4524-A78C-9C3C8AE7187A}" srcOrd="2" destOrd="0" parTransId="{70F8F0F5-C691-4C63-B213-71AFEEA0FBA3}" sibTransId="{23C91236-37D2-4F0C-85E8-D44FF4B57EDA}"/>
    <dgm:cxn modelId="{E9F2AE02-3EF7-4289-B917-C3DCA527FDA1}" type="presOf" srcId="{69625236-FA0C-4703-8368-535101C2046F}" destId="{7FBBA6F9-CBF9-4566-A161-47FFBEEE1A22}" srcOrd="0" destOrd="0" presId="urn:microsoft.com/office/officeart/2005/8/layout/list1"/>
    <dgm:cxn modelId="{2E0163E7-B709-458E-B268-FCF0F0F243A9}" type="presParOf" srcId="{7FBBA6F9-CBF9-4566-A161-47FFBEEE1A22}" destId="{0711F457-3451-4C1F-835F-BEC84E53DF83}" srcOrd="0" destOrd="0" presId="urn:microsoft.com/office/officeart/2005/8/layout/list1"/>
    <dgm:cxn modelId="{64ECD181-087C-4FF0-BDE3-FC4F5AC62E59}" type="presParOf" srcId="{0711F457-3451-4C1F-835F-BEC84E53DF83}" destId="{3A92C613-57C1-4FAD-B87A-C3C8EBADDAFB}" srcOrd="0" destOrd="0" presId="urn:microsoft.com/office/officeart/2005/8/layout/list1"/>
    <dgm:cxn modelId="{59CCD677-4275-4882-BC8D-B9AF59C31BE6}" type="presParOf" srcId="{0711F457-3451-4C1F-835F-BEC84E53DF83}" destId="{A5610C14-E0AA-4A9C-A2C2-61BB5F9CD5FE}" srcOrd="1" destOrd="0" presId="urn:microsoft.com/office/officeart/2005/8/layout/list1"/>
    <dgm:cxn modelId="{6231F445-EFA2-4951-B1C9-CD74DCA364BE}" type="presParOf" srcId="{7FBBA6F9-CBF9-4566-A161-47FFBEEE1A22}" destId="{339F4CE9-AF03-410D-AE92-BF17480245C2}" srcOrd="1" destOrd="0" presId="urn:microsoft.com/office/officeart/2005/8/layout/list1"/>
    <dgm:cxn modelId="{175A7CE9-4B5A-47D6-9BBF-E859477A2813}" type="presParOf" srcId="{7FBBA6F9-CBF9-4566-A161-47FFBEEE1A22}" destId="{7F97EF2C-D1D3-407C-B712-7E8F0B03591C}" srcOrd="2" destOrd="0" presId="urn:microsoft.com/office/officeart/2005/8/layout/list1"/>
    <dgm:cxn modelId="{357D8D29-8DA9-4A5A-AC9A-2C1EC619FA57}" type="presParOf" srcId="{7FBBA6F9-CBF9-4566-A161-47FFBEEE1A22}" destId="{16B0CBB9-5251-4561-A7DF-25029BE57438}" srcOrd="3" destOrd="0" presId="urn:microsoft.com/office/officeart/2005/8/layout/list1"/>
    <dgm:cxn modelId="{89B75FCB-C897-4BFC-8DD0-D7E7347C0486}" type="presParOf" srcId="{7FBBA6F9-CBF9-4566-A161-47FFBEEE1A22}" destId="{A12ED877-8B83-42B7-91EC-EF7A671548BE}" srcOrd="4" destOrd="0" presId="urn:microsoft.com/office/officeart/2005/8/layout/list1"/>
    <dgm:cxn modelId="{D91A6AF3-95B0-44AA-BFEB-A5520ADA8005}" type="presParOf" srcId="{A12ED877-8B83-42B7-91EC-EF7A671548BE}" destId="{602CF4CE-33AC-426B-A2C7-1127A130D1F5}" srcOrd="0" destOrd="0" presId="urn:microsoft.com/office/officeart/2005/8/layout/list1"/>
    <dgm:cxn modelId="{2F20BF25-ED9D-4EAE-866A-C0E020CCD3E6}" type="presParOf" srcId="{A12ED877-8B83-42B7-91EC-EF7A671548BE}" destId="{9997FC91-E67B-4F28-A3CB-5778A5EA7F65}" srcOrd="1" destOrd="0" presId="urn:microsoft.com/office/officeart/2005/8/layout/list1"/>
    <dgm:cxn modelId="{BA6D54F7-598B-4D11-9285-198F395F10B6}" type="presParOf" srcId="{7FBBA6F9-CBF9-4566-A161-47FFBEEE1A22}" destId="{2F50E3B5-D59E-449A-A0F3-1643FCE39AF2}" srcOrd="5" destOrd="0" presId="urn:microsoft.com/office/officeart/2005/8/layout/list1"/>
    <dgm:cxn modelId="{231DF87E-1043-40CB-A021-BAE6EFF7638D}" type="presParOf" srcId="{7FBBA6F9-CBF9-4566-A161-47FFBEEE1A22}" destId="{B76114F4-1452-489C-8950-3EF40BEA76C9}" srcOrd="6" destOrd="0" presId="urn:microsoft.com/office/officeart/2005/8/layout/list1"/>
    <dgm:cxn modelId="{6560DD0D-D49D-4C81-BE26-1ACD8463B2F5}" type="presParOf" srcId="{7FBBA6F9-CBF9-4566-A161-47FFBEEE1A22}" destId="{2410F5CF-B1FC-4607-9D63-20AAEE85A13C}" srcOrd="7" destOrd="0" presId="urn:microsoft.com/office/officeart/2005/8/layout/list1"/>
    <dgm:cxn modelId="{204CEEB3-B2F2-4302-8D48-4573D7BFF868}" type="presParOf" srcId="{7FBBA6F9-CBF9-4566-A161-47FFBEEE1A22}" destId="{DDEE12B5-10D8-4AA2-9D76-1B4C7DD8F5B0}" srcOrd="8" destOrd="0" presId="urn:microsoft.com/office/officeart/2005/8/layout/list1"/>
    <dgm:cxn modelId="{9C499E26-5913-4414-8E85-2D5F9831CBA1}" type="presParOf" srcId="{DDEE12B5-10D8-4AA2-9D76-1B4C7DD8F5B0}" destId="{B2385FC7-008C-450D-9B9B-9F3BCFA4EEA4}" srcOrd="0" destOrd="0" presId="urn:microsoft.com/office/officeart/2005/8/layout/list1"/>
    <dgm:cxn modelId="{4B5A8ED3-DEC4-4354-864E-66AB2CC48B4C}" type="presParOf" srcId="{DDEE12B5-10D8-4AA2-9D76-1B4C7DD8F5B0}" destId="{26107A49-F3E7-4FF8-987F-B52360DE0CF9}" srcOrd="1" destOrd="0" presId="urn:microsoft.com/office/officeart/2005/8/layout/list1"/>
    <dgm:cxn modelId="{1B86E80E-6AB8-41FA-BB80-D19BC8FEE216}" type="presParOf" srcId="{7FBBA6F9-CBF9-4566-A161-47FFBEEE1A22}" destId="{46BBB0CA-7B0F-43AA-B74B-310036E796FA}" srcOrd="9" destOrd="0" presId="urn:microsoft.com/office/officeart/2005/8/layout/list1"/>
    <dgm:cxn modelId="{BA3B2ED4-17D2-4E51-B30B-BF6A3A364AC2}" type="presParOf" srcId="{7FBBA6F9-CBF9-4566-A161-47FFBEEE1A22}" destId="{C68C39B0-AFAA-4F4C-8C62-75168747EDA9}" srcOrd="10" destOrd="0" presId="urn:microsoft.com/office/officeart/2005/8/layout/list1"/>
    <dgm:cxn modelId="{0B5705F0-A690-4BD3-9739-0474AA88DEE7}" type="presParOf" srcId="{7FBBA6F9-CBF9-4566-A161-47FFBEEE1A22}" destId="{B69BFDB8-1767-42DD-A1A8-3CA77B8984C0}" srcOrd="11" destOrd="0" presId="urn:microsoft.com/office/officeart/2005/8/layout/list1"/>
    <dgm:cxn modelId="{8747D00B-0FA5-42CD-A841-FE6A2EC4DE18}" type="presParOf" srcId="{7FBBA6F9-CBF9-4566-A161-47FFBEEE1A22}" destId="{5F920ED0-BB32-45A7-BBEF-8137B5963380}" srcOrd="12" destOrd="0" presId="urn:microsoft.com/office/officeart/2005/8/layout/list1"/>
    <dgm:cxn modelId="{64B22AE1-52AE-458F-B986-33D11D8C55B5}" type="presParOf" srcId="{5F920ED0-BB32-45A7-BBEF-8137B5963380}" destId="{F588EF98-3A0C-4166-B17F-6F029B971328}" srcOrd="0" destOrd="0" presId="urn:microsoft.com/office/officeart/2005/8/layout/list1"/>
    <dgm:cxn modelId="{3AF12519-32A2-48D0-8B1D-DD6F06FEBCBD}" type="presParOf" srcId="{5F920ED0-BB32-45A7-BBEF-8137B5963380}" destId="{7E196D49-A2A9-4C9E-96AB-923CC9BC339C}" srcOrd="1" destOrd="0" presId="urn:microsoft.com/office/officeart/2005/8/layout/list1"/>
    <dgm:cxn modelId="{389243C7-BDF8-499F-9D7C-A6A9A9812E81}" type="presParOf" srcId="{7FBBA6F9-CBF9-4566-A161-47FFBEEE1A22}" destId="{3D252092-00A4-4322-B456-FED31FD9F146}" srcOrd="13" destOrd="0" presId="urn:microsoft.com/office/officeart/2005/8/layout/list1"/>
    <dgm:cxn modelId="{61CF09E6-FD5B-4897-A6AD-0AEB6E093CD5}" type="presParOf" srcId="{7FBBA6F9-CBF9-4566-A161-47FFBEEE1A22}" destId="{32A26F07-CDDE-4F79-B11B-5969CD89CEDF}" srcOrd="14" destOrd="0" presId="urn:microsoft.com/office/officeart/2005/8/layout/list1"/>
    <dgm:cxn modelId="{216A212A-C6E0-4360-9CF1-545508819D21}" type="presParOf" srcId="{7FBBA6F9-CBF9-4566-A161-47FFBEEE1A22}" destId="{2AC8C1E6-0559-41C8-95F2-D6D1931A8E5C}" srcOrd="15" destOrd="0" presId="urn:microsoft.com/office/officeart/2005/8/layout/list1"/>
    <dgm:cxn modelId="{997AB5C3-4DB7-43F0-81EB-ACFA5B68C770}" type="presParOf" srcId="{7FBBA6F9-CBF9-4566-A161-47FFBEEE1A22}" destId="{34E8F61C-4DD7-40E2-A176-99CF20C51A9F}" srcOrd="16" destOrd="0" presId="urn:microsoft.com/office/officeart/2005/8/layout/list1"/>
    <dgm:cxn modelId="{593F06B6-26FC-4304-A908-FADFD1D2FBB0}" type="presParOf" srcId="{34E8F61C-4DD7-40E2-A176-99CF20C51A9F}" destId="{0D2C0E57-D989-4F6C-8C8E-B0EE7DE27A1C}" srcOrd="0" destOrd="0" presId="urn:microsoft.com/office/officeart/2005/8/layout/list1"/>
    <dgm:cxn modelId="{6F078A49-4D10-4758-A256-7227A95785F9}" type="presParOf" srcId="{34E8F61C-4DD7-40E2-A176-99CF20C51A9F}" destId="{7C1901E6-FDBA-4CC7-AB56-D83CAE005503}" srcOrd="1" destOrd="0" presId="urn:microsoft.com/office/officeart/2005/8/layout/list1"/>
    <dgm:cxn modelId="{9626A5AA-1DF6-47DC-82C8-DD552AEE03FB}" type="presParOf" srcId="{7FBBA6F9-CBF9-4566-A161-47FFBEEE1A22}" destId="{F6898BA4-AD0E-4F09-924F-A012D55C6B15}" srcOrd="17" destOrd="0" presId="urn:microsoft.com/office/officeart/2005/8/layout/list1"/>
    <dgm:cxn modelId="{19B26A16-9B87-4F27-9889-630C6403C01E}" type="presParOf" srcId="{7FBBA6F9-CBF9-4566-A161-47FFBEEE1A22}" destId="{9210F838-80AB-491A-BF7F-79F02E5AF25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6B740-0C05-4144-A1F9-A024323F8AD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322D86-849A-43F8-A924-659EE4EEEE76}">
      <dgm:prSet phldrT="[Text]"/>
      <dgm:spPr/>
      <dgm:t>
        <a:bodyPr/>
        <a:lstStyle/>
        <a:p>
          <a:r>
            <a:rPr lang="en-US" dirty="0" smtClean="0"/>
            <a:t>Scenario problem</a:t>
          </a:r>
          <a:endParaRPr lang="en-US" dirty="0"/>
        </a:p>
      </dgm:t>
    </dgm:pt>
    <dgm:pt modelId="{3BDA33E3-1DE7-457D-8FC2-93CD2A2DFB63}" type="parTrans" cxnId="{218DE165-3FF0-433B-AE40-0EE7452A8508}">
      <dgm:prSet/>
      <dgm:spPr/>
      <dgm:t>
        <a:bodyPr/>
        <a:lstStyle/>
        <a:p>
          <a:endParaRPr lang="en-US"/>
        </a:p>
      </dgm:t>
    </dgm:pt>
    <dgm:pt modelId="{DDC5A756-A533-4C94-8F13-6F2792E2EB3B}" type="sibTrans" cxnId="{218DE165-3FF0-433B-AE40-0EE7452A8508}">
      <dgm:prSet/>
      <dgm:spPr/>
      <dgm:t>
        <a:bodyPr/>
        <a:lstStyle/>
        <a:p>
          <a:endParaRPr lang="en-US"/>
        </a:p>
      </dgm:t>
    </dgm:pt>
    <dgm:pt modelId="{04FC1A18-3AEE-44E8-BCC4-2B4BC160C080}">
      <dgm:prSet phldrT="[Text]"/>
      <dgm:spPr/>
      <dgm:t>
        <a:bodyPr/>
        <a:lstStyle/>
        <a:p>
          <a:r>
            <a:rPr lang="en-US" dirty="0" smtClean="0"/>
            <a:t>Our solution</a:t>
          </a:r>
          <a:endParaRPr lang="en-US" dirty="0"/>
        </a:p>
      </dgm:t>
    </dgm:pt>
    <dgm:pt modelId="{42E0AA0A-B335-43E3-A760-771CEC460B0F}" type="parTrans" cxnId="{02B4397B-DAF4-4CBA-BFD1-9266DDF91675}">
      <dgm:prSet/>
      <dgm:spPr/>
      <dgm:t>
        <a:bodyPr/>
        <a:lstStyle/>
        <a:p>
          <a:endParaRPr lang="en-US"/>
        </a:p>
      </dgm:t>
    </dgm:pt>
    <dgm:pt modelId="{25DFE742-6352-4155-B5C6-EB3022833B15}" type="sibTrans" cxnId="{02B4397B-DAF4-4CBA-BFD1-9266DDF91675}">
      <dgm:prSet/>
      <dgm:spPr/>
      <dgm:t>
        <a:bodyPr/>
        <a:lstStyle/>
        <a:p>
          <a:endParaRPr lang="en-US"/>
        </a:p>
      </dgm:t>
    </dgm:pt>
    <dgm:pt modelId="{9709027D-CEAD-4074-8E4C-DAA78C29F27B}">
      <dgm:prSet phldrT="[Text]"/>
      <dgm:spPr/>
      <dgm:t>
        <a:bodyPr/>
        <a:lstStyle/>
        <a:p>
          <a:r>
            <a:rPr lang="en-US" dirty="0" smtClean="0"/>
            <a:t>Demonstration</a:t>
          </a:r>
          <a:endParaRPr lang="en-US" dirty="0"/>
        </a:p>
      </dgm:t>
    </dgm:pt>
    <dgm:pt modelId="{DA6FC23B-1C2A-4855-9B4A-D77F67AFF34E}" type="parTrans" cxnId="{8B6B14A6-EF09-4D49-A654-E93B16E84174}">
      <dgm:prSet/>
      <dgm:spPr/>
      <dgm:t>
        <a:bodyPr/>
        <a:lstStyle/>
        <a:p>
          <a:endParaRPr lang="en-US"/>
        </a:p>
      </dgm:t>
    </dgm:pt>
    <dgm:pt modelId="{56D0518A-2BBA-42FA-A137-5903288DD71E}" type="sibTrans" cxnId="{8B6B14A6-EF09-4D49-A654-E93B16E84174}">
      <dgm:prSet/>
      <dgm:spPr/>
      <dgm:t>
        <a:bodyPr/>
        <a:lstStyle/>
        <a:p>
          <a:endParaRPr lang="en-US"/>
        </a:p>
      </dgm:t>
    </dgm:pt>
    <dgm:pt modelId="{C688FB5B-A7AF-4BCC-8D4C-A9E4D96C3895}">
      <dgm:prSet phldrT="[Text]"/>
      <dgm:spPr/>
      <dgm:t>
        <a:bodyPr/>
        <a:lstStyle/>
        <a:p>
          <a:r>
            <a:rPr lang="en-US" dirty="0" smtClean="0"/>
            <a:t>Advantages and disadvantages of current solution</a:t>
          </a:r>
          <a:endParaRPr lang="en-US" dirty="0"/>
        </a:p>
      </dgm:t>
    </dgm:pt>
    <dgm:pt modelId="{6A09FF1C-6EEB-406F-8172-6AAF4ED49B6A}" type="parTrans" cxnId="{4D60BCAE-1233-49BD-A936-AE2902B38563}">
      <dgm:prSet/>
      <dgm:spPr/>
      <dgm:t>
        <a:bodyPr/>
        <a:lstStyle/>
        <a:p>
          <a:endParaRPr lang="en-US"/>
        </a:p>
      </dgm:t>
    </dgm:pt>
    <dgm:pt modelId="{2AA03A34-6623-4893-9177-7764C2F14300}" type="sibTrans" cxnId="{4D60BCAE-1233-49BD-A936-AE2902B38563}">
      <dgm:prSet/>
      <dgm:spPr/>
      <dgm:t>
        <a:bodyPr/>
        <a:lstStyle/>
        <a:p>
          <a:endParaRPr lang="en-US"/>
        </a:p>
      </dgm:t>
    </dgm:pt>
    <dgm:pt modelId="{08BB5156-7DFC-406D-BE87-DAA466E9EA90}">
      <dgm:prSet phldrT="[Text]"/>
      <dgm:spPr/>
      <dgm:t>
        <a:bodyPr/>
        <a:lstStyle/>
        <a:p>
          <a:r>
            <a:rPr lang="en-US" dirty="0" smtClean="0"/>
            <a:t>Questions and answers</a:t>
          </a:r>
          <a:endParaRPr lang="en-US" dirty="0"/>
        </a:p>
      </dgm:t>
    </dgm:pt>
    <dgm:pt modelId="{C97567AF-5550-40AE-8109-AA400E8992F4}" type="parTrans" cxnId="{F3E18DF1-B4A9-4E6C-BE23-83BC46951CF4}">
      <dgm:prSet/>
      <dgm:spPr/>
      <dgm:t>
        <a:bodyPr/>
        <a:lstStyle/>
        <a:p>
          <a:endParaRPr lang="en-US"/>
        </a:p>
      </dgm:t>
    </dgm:pt>
    <dgm:pt modelId="{55D8473F-8B86-4010-9BCD-2FC8ED8484E1}" type="sibTrans" cxnId="{F3E18DF1-B4A9-4E6C-BE23-83BC46951CF4}">
      <dgm:prSet/>
      <dgm:spPr/>
      <dgm:t>
        <a:bodyPr/>
        <a:lstStyle/>
        <a:p>
          <a:endParaRPr lang="en-US"/>
        </a:p>
      </dgm:t>
    </dgm:pt>
    <dgm:pt modelId="{E751E393-2383-4A1C-89F2-6AA939222364}">
      <dgm:prSet phldrT="[Text]"/>
      <dgm:spPr/>
      <dgm:t>
        <a:bodyPr/>
        <a:lstStyle/>
        <a:p>
          <a:r>
            <a:rPr lang="en-US" dirty="0" smtClean="0"/>
            <a:t>Future Plans</a:t>
          </a:r>
          <a:endParaRPr lang="en-US" dirty="0"/>
        </a:p>
      </dgm:t>
    </dgm:pt>
    <dgm:pt modelId="{3A7C2082-1FA6-40FE-BFC0-B7153B313957}" type="parTrans" cxnId="{1A550A03-9C63-43D5-9FBB-0C9C0069DDA9}">
      <dgm:prSet/>
      <dgm:spPr/>
      <dgm:t>
        <a:bodyPr/>
        <a:lstStyle/>
        <a:p>
          <a:endParaRPr lang="en-GB"/>
        </a:p>
      </dgm:t>
    </dgm:pt>
    <dgm:pt modelId="{318DF19E-8CD1-44B6-AB30-7ED9F6D6B8E5}" type="sibTrans" cxnId="{1A550A03-9C63-43D5-9FBB-0C9C0069DDA9}">
      <dgm:prSet/>
      <dgm:spPr/>
      <dgm:t>
        <a:bodyPr/>
        <a:lstStyle/>
        <a:p>
          <a:endParaRPr lang="en-GB"/>
        </a:p>
      </dgm:t>
    </dgm:pt>
    <dgm:pt modelId="{27D16682-F23F-437E-9A78-D9DC7CC56EE2}" type="pres">
      <dgm:prSet presAssocID="{0726B740-0C05-4144-A1F9-A024323F8AD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61EB04F-DF25-4365-86FB-8BA1E55379A0}" type="pres">
      <dgm:prSet presAssocID="{0726B740-0C05-4144-A1F9-A024323F8AD9}" presName="Name1" presStyleCnt="0"/>
      <dgm:spPr/>
    </dgm:pt>
    <dgm:pt modelId="{092D2A00-8050-4D7E-BF89-B67BB1E34744}" type="pres">
      <dgm:prSet presAssocID="{0726B740-0C05-4144-A1F9-A024323F8AD9}" presName="cycle" presStyleCnt="0"/>
      <dgm:spPr/>
    </dgm:pt>
    <dgm:pt modelId="{025D23C1-F512-4782-8FF3-FC878BBA6912}" type="pres">
      <dgm:prSet presAssocID="{0726B740-0C05-4144-A1F9-A024323F8AD9}" presName="srcNode" presStyleLbl="node1" presStyleIdx="0" presStyleCnt="6"/>
      <dgm:spPr/>
    </dgm:pt>
    <dgm:pt modelId="{C910D5EA-8AFD-434E-8158-334518A10346}" type="pres">
      <dgm:prSet presAssocID="{0726B740-0C05-4144-A1F9-A024323F8AD9}" presName="conn" presStyleLbl="parChTrans1D2" presStyleIdx="0" presStyleCnt="1"/>
      <dgm:spPr/>
      <dgm:t>
        <a:bodyPr/>
        <a:lstStyle/>
        <a:p>
          <a:endParaRPr lang="en-US"/>
        </a:p>
      </dgm:t>
    </dgm:pt>
    <dgm:pt modelId="{A3923CCC-6B13-4791-B4DA-AA919213E84E}" type="pres">
      <dgm:prSet presAssocID="{0726B740-0C05-4144-A1F9-A024323F8AD9}" presName="extraNode" presStyleLbl="node1" presStyleIdx="0" presStyleCnt="6"/>
      <dgm:spPr/>
    </dgm:pt>
    <dgm:pt modelId="{5078ED92-3BE6-4B69-9081-C538FE19CCCD}" type="pres">
      <dgm:prSet presAssocID="{0726B740-0C05-4144-A1F9-A024323F8AD9}" presName="dstNode" presStyleLbl="node1" presStyleIdx="0" presStyleCnt="6"/>
      <dgm:spPr/>
    </dgm:pt>
    <dgm:pt modelId="{B7992BCE-B142-45A5-B992-B9BFD54A33DC}" type="pres">
      <dgm:prSet presAssocID="{C9322D86-849A-43F8-A924-659EE4EEEE7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68C8E-F0F3-4AA7-9B25-F216D16955CE}" type="pres">
      <dgm:prSet presAssocID="{C9322D86-849A-43F8-A924-659EE4EEEE76}" presName="accent_1" presStyleCnt="0"/>
      <dgm:spPr/>
    </dgm:pt>
    <dgm:pt modelId="{C9E57088-7F31-4051-BBDF-42D864EC9EBE}" type="pres">
      <dgm:prSet presAssocID="{C9322D86-849A-43F8-A924-659EE4EEEE76}" presName="accentRepeatNode" presStyleLbl="solidFgAcc1" presStyleIdx="0" presStyleCnt="6"/>
      <dgm:spPr/>
    </dgm:pt>
    <dgm:pt modelId="{DBEA5A4D-DC1C-462E-A97D-F8D8F0DBA4EA}" type="pres">
      <dgm:prSet presAssocID="{04FC1A18-3AEE-44E8-BCC4-2B4BC160C080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98C8303-3696-4D57-8805-3A30FA28B59C}" type="pres">
      <dgm:prSet presAssocID="{04FC1A18-3AEE-44E8-BCC4-2B4BC160C080}" presName="accent_2" presStyleCnt="0"/>
      <dgm:spPr/>
    </dgm:pt>
    <dgm:pt modelId="{3F9611C8-2EA6-4382-A181-A07FAC782B2A}" type="pres">
      <dgm:prSet presAssocID="{04FC1A18-3AEE-44E8-BCC4-2B4BC160C080}" presName="accentRepeatNode" presStyleLbl="solidFgAcc1" presStyleIdx="1" presStyleCnt="6"/>
      <dgm:spPr/>
    </dgm:pt>
    <dgm:pt modelId="{DEAD63F9-F31B-4458-82AD-896585277AE5}" type="pres">
      <dgm:prSet presAssocID="{9709027D-CEAD-4074-8E4C-DAA78C29F27B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DCA30F6-A33A-4389-8E24-65AC774C1874}" type="pres">
      <dgm:prSet presAssocID="{9709027D-CEAD-4074-8E4C-DAA78C29F27B}" presName="accent_3" presStyleCnt="0"/>
      <dgm:spPr/>
    </dgm:pt>
    <dgm:pt modelId="{010430AD-B9EC-40B7-8F4B-70207320A234}" type="pres">
      <dgm:prSet presAssocID="{9709027D-CEAD-4074-8E4C-DAA78C29F27B}" presName="accentRepeatNode" presStyleLbl="solidFgAcc1" presStyleIdx="2" presStyleCnt="6"/>
      <dgm:spPr/>
    </dgm:pt>
    <dgm:pt modelId="{0535E955-B7AE-48FC-969B-539B2C245666}" type="pres">
      <dgm:prSet presAssocID="{C688FB5B-A7AF-4BCC-8D4C-A9E4D96C3895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76B905E-4578-4778-B00A-E196608BB85E}" type="pres">
      <dgm:prSet presAssocID="{C688FB5B-A7AF-4BCC-8D4C-A9E4D96C3895}" presName="accent_4" presStyleCnt="0"/>
      <dgm:spPr/>
    </dgm:pt>
    <dgm:pt modelId="{6FD9C734-BB88-4BF5-89B2-11AEF22AF11D}" type="pres">
      <dgm:prSet presAssocID="{C688FB5B-A7AF-4BCC-8D4C-A9E4D96C3895}" presName="accentRepeatNode" presStyleLbl="solidFgAcc1" presStyleIdx="3" presStyleCnt="6"/>
      <dgm:spPr/>
    </dgm:pt>
    <dgm:pt modelId="{5E7565C0-5287-4E4D-8626-67E866958165}" type="pres">
      <dgm:prSet presAssocID="{E751E393-2383-4A1C-89F2-6AA939222364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048A7EA-3B0A-41BD-B450-059A9D55DE2D}" type="pres">
      <dgm:prSet presAssocID="{E751E393-2383-4A1C-89F2-6AA939222364}" presName="accent_5" presStyleCnt="0"/>
      <dgm:spPr/>
    </dgm:pt>
    <dgm:pt modelId="{EDBC188B-E862-403F-B5EF-6CB003C2307F}" type="pres">
      <dgm:prSet presAssocID="{E751E393-2383-4A1C-89F2-6AA939222364}" presName="accentRepeatNode" presStyleLbl="solidFgAcc1" presStyleIdx="4" presStyleCnt="6"/>
      <dgm:spPr/>
    </dgm:pt>
    <dgm:pt modelId="{FAB83880-1EBC-461E-8EE0-4812DFE2F361}" type="pres">
      <dgm:prSet presAssocID="{08BB5156-7DFC-406D-BE87-DAA466E9EA90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7340997-60FA-4BEF-B986-8FC60DCB8E1D}" type="pres">
      <dgm:prSet presAssocID="{08BB5156-7DFC-406D-BE87-DAA466E9EA90}" presName="accent_6" presStyleCnt="0"/>
      <dgm:spPr/>
    </dgm:pt>
    <dgm:pt modelId="{8123A840-A704-4828-A5B4-AE7CA5C16305}" type="pres">
      <dgm:prSet presAssocID="{08BB5156-7DFC-406D-BE87-DAA466E9EA90}" presName="accentRepeatNode" presStyleLbl="solidFgAcc1" presStyleIdx="5" presStyleCnt="6"/>
      <dgm:spPr/>
    </dgm:pt>
  </dgm:ptLst>
  <dgm:cxnLst>
    <dgm:cxn modelId="{95E8BAF9-1692-4F9B-B4CA-2D11AE1C78B2}" type="presOf" srcId="{08BB5156-7DFC-406D-BE87-DAA466E9EA90}" destId="{FAB83880-1EBC-461E-8EE0-4812DFE2F361}" srcOrd="0" destOrd="0" presId="urn:microsoft.com/office/officeart/2008/layout/VerticalCurvedList"/>
    <dgm:cxn modelId="{8B6B14A6-EF09-4D49-A654-E93B16E84174}" srcId="{0726B740-0C05-4144-A1F9-A024323F8AD9}" destId="{9709027D-CEAD-4074-8E4C-DAA78C29F27B}" srcOrd="2" destOrd="0" parTransId="{DA6FC23B-1C2A-4855-9B4A-D77F67AFF34E}" sibTransId="{56D0518A-2BBA-42FA-A137-5903288DD71E}"/>
    <dgm:cxn modelId="{087672AB-49A1-4F60-AE02-82243B40D04F}" type="presOf" srcId="{0726B740-0C05-4144-A1F9-A024323F8AD9}" destId="{27D16682-F23F-437E-9A78-D9DC7CC56EE2}" srcOrd="0" destOrd="0" presId="urn:microsoft.com/office/officeart/2008/layout/VerticalCurvedList"/>
    <dgm:cxn modelId="{0A4C0A15-D636-4140-AE39-F5F735027515}" type="presOf" srcId="{04FC1A18-3AEE-44E8-BCC4-2B4BC160C080}" destId="{DBEA5A4D-DC1C-462E-A97D-F8D8F0DBA4EA}" srcOrd="0" destOrd="0" presId="urn:microsoft.com/office/officeart/2008/layout/VerticalCurvedList"/>
    <dgm:cxn modelId="{06078276-BCF8-49F1-B01D-D1CF3B0E7463}" type="presOf" srcId="{9709027D-CEAD-4074-8E4C-DAA78C29F27B}" destId="{DEAD63F9-F31B-4458-82AD-896585277AE5}" srcOrd="0" destOrd="0" presId="urn:microsoft.com/office/officeart/2008/layout/VerticalCurvedList"/>
    <dgm:cxn modelId="{3EB65A62-1995-44B9-AC16-A8B2E3461557}" type="presOf" srcId="{DDC5A756-A533-4C94-8F13-6F2792E2EB3B}" destId="{C910D5EA-8AFD-434E-8158-334518A10346}" srcOrd="0" destOrd="0" presId="urn:microsoft.com/office/officeart/2008/layout/VerticalCurvedList"/>
    <dgm:cxn modelId="{36F2F9C8-F42D-4C30-BA93-2E06167D4499}" type="presOf" srcId="{C688FB5B-A7AF-4BCC-8D4C-A9E4D96C3895}" destId="{0535E955-B7AE-48FC-969B-539B2C245666}" srcOrd="0" destOrd="0" presId="urn:microsoft.com/office/officeart/2008/layout/VerticalCurvedList"/>
    <dgm:cxn modelId="{02B4397B-DAF4-4CBA-BFD1-9266DDF91675}" srcId="{0726B740-0C05-4144-A1F9-A024323F8AD9}" destId="{04FC1A18-3AEE-44E8-BCC4-2B4BC160C080}" srcOrd="1" destOrd="0" parTransId="{42E0AA0A-B335-43E3-A760-771CEC460B0F}" sibTransId="{25DFE742-6352-4155-B5C6-EB3022833B15}"/>
    <dgm:cxn modelId="{1A550A03-9C63-43D5-9FBB-0C9C0069DDA9}" srcId="{0726B740-0C05-4144-A1F9-A024323F8AD9}" destId="{E751E393-2383-4A1C-89F2-6AA939222364}" srcOrd="4" destOrd="0" parTransId="{3A7C2082-1FA6-40FE-BFC0-B7153B313957}" sibTransId="{318DF19E-8CD1-44B6-AB30-7ED9F6D6B8E5}"/>
    <dgm:cxn modelId="{899795B1-526C-4A47-A566-CA7B2EC365B7}" type="presOf" srcId="{E751E393-2383-4A1C-89F2-6AA939222364}" destId="{5E7565C0-5287-4E4D-8626-67E866958165}" srcOrd="0" destOrd="0" presId="urn:microsoft.com/office/officeart/2008/layout/VerticalCurvedList"/>
    <dgm:cxn modelId="{F3E18DF1-B4A9-4E6C-BE23-83BC46951CF4}" srcId="{0726B740-0C05-4144-A1F9-A024323F8AD9}" destId="{08BB5156-7DFC-406D-BE87-DAA466E9EA90}" srcOrd="5" destOrd="0" parTransId="{C97567AF-5550-40AE-8109-AA400E8992F4}" sibTransId="{55D8473F-8B86-4010-9BCD-2FC8ED8484E1}"/>
    <dgm:cxn modelId="{218DE165-3FF0-433B-AE40-0EE7452A8508}" srcId="{0726B740-0C05-4144-A1F9-A024323F8AD9}" destId="{C9322D86-849A-43F8-A924-659EE4EEEE76}" srcOrd="0" destOrd="0" parTransId="{3BDA33E3-1DE7-457D-8FC2-93CD2A2DFB63}" sibTransId="{DDC5A756-A533-4C94-8F13-6F2792E2EB3B}"/>
    <dgm:cxn modelId="{4D60BCAE-1233-49BD-A936-AE2902B38563}" srcId="{0726B740-0C05-4144-A1F9-A024323F8AD9}" destId="{C688FB5B-A7AF-4BCC-8D4C-A9E4D96C3895}" srcOrd="3" destOrd="0" parTransId="{6A09FF1C-6EEB-406F-8172-6AAF4ED49B6A}" sibTransId="{2AA03A34-6623-4893-9177-7764C2F14300}"/>
    <dgm:cxn modelId="{BE268CE4-EA9D-48DC-B4C4-0E57E8DC4A46}" type="presOf" srcId="{C9322D86-849A-43F8-A924-659EE4EEEE76}" destId="{B7992BCE-B142-45A5-B992-B9BFD54A33DC}" srcOrd="0" destOrd="0" presId="urn:microsoft.com/office/officeart/2008/layout/VerticalCurvedList"/>
    <dgm:cxn modelId="{E4520156-EFE5-4C4F-8912-6A2E53B4B7DF}" type="presParOf" srcId="{27D16682-F23F-437E-9A78-D9DC7CC56EE2}" destId="{061EB04F-DF25-4365-86FB-8BA1E55379A0}" srcOrd="0" destOrd="0" presId="urn:microsoft.com/office/officeart/2008/layout/VerticalCurvedList"/>
    <dgm:cxn modelId="{605BE33C-B897-403B-A15A-E7147A24B1E6}" type="presParOf" srcId="{061EB04F-DF25-4365-86FB-8BA1E55379A0}" destId="{092D2A00-8050-4D7E-BF89-B67BB1E34744}" srcOrd="0" destOrd="0" presId="urn:microsoft.com/office/officeart/2008/layout/VerticalCurvedList"/>
    <dgm:cxn modelId="{3C8C7266-18AC-4B92-90BB-1B7B33FD9DDA}" type="presParOf" srcId="{092D2A00-8050-4D7E-BF89-B67BB1E34744}" destId="{025D23C1-F512-4782-8FF3-FC878BBA6912}" srcOrd="0" destOrd="0" presId="urn:microsoft.com/office/officeart/2008/layout/VerticalCurvedList"/>
    <dgm:cxn modelId="{27D6D535-D314-4708-9049-FC6B549EADFE}" type="presParOf" srcId="{092D2A00-8050-4D7E-BF89-B67BB1E34744}" destId="{C910D5EA-8AFD-434E-8158-334518A10346}" srcOrd="1" destOrd="0" presId="urn:microsoft.com/office/officeart/2008/layout/VerticalCurvedList"/>
    <dgm:cxn modelId="{78E8F17B-4E9C-4ACF-81C2-23D18D587915}" type="presParOf" srcId="{092D2A00-8050-4D7E-BF89-B67BB1E34744}" destId="{A3923CCC-6B13-4791-B4DA-AA919213E84E}" srcOrd="2" destOrd="0" presId="urn:microsoft.com/office/officeart/2008/layout/VerticalCurvedList"/>
    <dgm:cxn modelId="{1948280F-9B4E-4260-B644-7F054A64009C}" type="presParOf" srcId="{092D2A00-8050-4D7E-BF89-B67BB1E34744}" destId="{5078ED92-3BE6-4B69-9081-C538FE19CCCD}" srcOrd="3" destOrd="0" presId="urn:microsoft.com/office/officeart/2008/layout/VerticalCurvedList"/>
    <dgm:cxn modelId="{58A0F4E6-4CD7-42C4-B815-0959E0D96183}" type="presParOf" srcId="{061EB04F-DF25-4365-86FB-8BA1E55379A0}" destId="{B7992BCE-B142-45A5-B992-B9BFD54A33DC}" srcOrd="1" destOrd="0" presId="urn:microsoft.com/office/officeart/2008/layout/VerticalCurvedList"/>
    <dgm:cxn modelId="{8A4A771E-756D-4677-9033-C0647B666DA6}" type="presParOf" srcId="{061EB04F-DF25-4365-86FB-8BA1E55379A0}" destId="{26068C8E-F0F3-4AA7-9B25-F216D16955CE}" srcOrd="2" destOrd="0" presId="urn:microsoft.com/office/officeart/2008/layout/VerticalCurvedList"/>
    <dgm:cxn modelId="{FFCD293B-E408-419E-992B-B40270E726ED}" type="presParOf" srcId="{26068C8E-F0F3-4AA7-9B25-F216D16955CE}" destId="{C9E57088-7F31-4051-BBDF-42D864EC9EBE}" srcOrd="0" destOrd="0" presId="urn:microsoft.com/office/officeart/2008/layout/VerticalCurvedList"/>
    <dgm:cxn modelId="{70FA2DB4-908A-4F0D-842C-9AC144888F1F}" type="presParOf" srcId="{061EB04F-DF25-4365-86FB-8BA1E55379A0}" destId="{DBEA5A4D-DC1C-462E-A97D-F8D8F0DBA4EA}" srcOrd="3" destOrd="0" presId="urn:microsoft.com/office/officeart/2008/layout/VerticalCurvedList"/>
    <dgm:cxn modelId="{011E026A-4F15-460C-AEFA-34E0CFA941FD}" type="presParOf" srcId="{061EB04F-DF25-4365-86FB-8BA1E55379A0}" destId="{E98C8303-3696-4D57-8805-3A30FA28B59C}" srcOrd="4" destOrd="0" presId="urn:microsoft.com/office/officeart/2008/layout/VerticalCurvedList"/>
    <dgm:cxn modelId="{30001722-BBB6-4FF6-8AFB-66F4D03C972C}" type="presParOf" srcId="{E98C8303-3696-4D57-8805-3A30FA28B59C}" destId="{3F9611C8-2EA6-4382-A181-A07FAC782B2A}" srcOrd="0" destOrd="0" presId="urn:microsoft.com/office/officeart/2008/layout/VerticalCurvedList"/>
    <dgm:cxn modelId="{C65B1D07-88D2-4DB5-A2BA-4C5265AFCAB4}" type="presParOf" srcId="{061EB04F-DF25-4365-86FB-8BA1E55379A0}" destId="{DEAD63F9-F31B-4458-82AD-896585277AE5}" srcOrd="5" destOrd="0" presId="urn:microsoft.com/office/officeart/2008/layout/VerticalCurvedList"/>
    <dgm:cxn modelId="{FB968F33-0525-4667-AC9D-257A66A84D04}" type="presParOf" srcId="{061EB04F-DF25-4365-86FB-8BA1E55379A0}" destId="{ADCA30F6-A33A-4389-8E24-65AC774C1874}" srcOrd="6" destOrd="0" presId="urn:microsoft.com/office/officeart/2008/layout/VerticalCurvedList"/>
    <dgm:cxn modelId="{B55E23EA-24E4-4A90-B718-80BBF94587C5}" type="presParOf" srcId="{ADCA30F6-A33A-4389-8E24-65AC774C1874}" destId="{010430AD-B9EC-40B7-8F4B-70207320A234}" srcOrd="0" destOrd="0" presId="urn:microsoft.com/office/officeart/2008/layout/VerticalCurvedList"/>
    <dgm:cxn modelId="{687FA254-E922-4970-87DD-BC9C31C0763A}" type="presParOf" srcId="{061EB04F-DF25-4365-86FB-8BA1E55379A0}" destId="{0535E955-B7AE-48FC-969B-539B2C245666}" srcOrd="7" destOrd="0" presId="urn:microsoft.com/office/officeart/2008/layout/VerticalCurvedList"/>
    <dgm:cxn modelId="{AF8D40CA-4AFC-45F8-B64E-F63808029362}" type="presParOf" srcId="{061EB04F-DF25-4365-86FB-8BA1E55379A0}" destId="{376B905E-4578-4778-B00A-E196608BB85E}" srcOrd="8" destOrd="0" presId="urn:microsoft.com/office/officeart/2008/layout/VerticalCurvedList"/>
    <dgm:cxn modelId="{DB8DEABA-18C8-4653-B45C-7366302C4346}" type="presParOf" srcId="{376B905E-4578-4778-B00A-E196608BB85E}" destId="{6FD9C734-BB88-4BF5-89B2-11AEF22AF11D}" srcOrd="0" destOrd="0" presId="urn:microsoft.com/office/officeart/2008/layout/VerticalCurvedList"/>
    <dgm:cxn modelId="{8BEC57C1-653F-4F26-A2C9-EA636D9865F4}" type="presParOf" srcId="{061EB04F-DF25-4365-86FB-8BA1E55379A0}" destId="{5E7565C0-5287-4E4D-8626-67E866958165}" srcOrd="9" destOrd="0" presId="urn:microsoft.com/office/officeart/2008/layout/VerticalCurvedList"/>
    <dgm:cxn modelId="{98058E96-C2CA-49FC-A43C-590A8B809619}" type="presParOf" srcId="{061EB04F-DF25-4365-86FB-8BA1E55379A0}" destId="{5048A7EA-3B0A-41BD-B450-059A9D55DE2D}" srcOrd="10" destOrd="0" presId="urn:microsoft.com/office/officeart/2008/layout/VerticalCurvedList"/>
    <dgm:cxn modelId="{CDC08287-E918-44B5-BB84-F1F8C07CE96B}" type="presParOf" srcId="{5048A7EA-3B0A-41BD-B450-059A9D55DE2D}" destId="{EDBC188B-E862-403F-B5EF-6CB003C2307F}" srcOrd="0" destOrd="0" presId="urn:microsoft.com/office/officeart/2008/layout/VerticalCurvedList"/>
    <dgm:cxn modelId="{3C5499E4-C1DF-4189-A1F3-09DC5B7B1765}" type="presParOf" srcId="{061EB04F-DF25-4365-86FB-8BA1E55379A0}" destId="{FAB83880-1EBC-461E-8EE0-4812DFE2F361}" srcOrd="11" destOrd="0" presId="urn:microsoft.com/office/officeart/2008/layout/VerticalCurvedList"/>
    <dgm:cxn modelId="{ABE9A61F-6D0E-467F-906F-1BF690CA951D}" type="presParOf" srcId="{061EB04F-DF25-4365-86FB-8BA1E55379A0}" destId="{47340997-60FA-4BEF-B986-8FC60DCB8E1D}" srcOrd="12" destOrd="0" presId="urn:microsoft.com/office/officeart/2008/layout/VerticalCurvedList"/>
    <dgm:cxn modelId="{62FEC91C-2493-4A5F-91E9-1EACA48732EB}" type="presParOf" srcId="{47340997-60FA-4BEF-B986-8FC60DCB8E1D}" destId="{8123A840-A704-4828-A5B4-AE7CA5C1630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GB" smtClean="0"/>
            <a:t>Classify comment</a:t>
          </a:r>
          <a:endParaRPr lang="en-GB" dirty="0"/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dirty="0" smtClean="0"/>
            <a:t>Import Excel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dirty="0" smtClean="0"/>
            <a:t>Get data from web</a:t>
          </a:r>
          <a:endParaRPr lang="en-GB" dirty="0"/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Mobile application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7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6" presStyleCnt="7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437D825-C097-4E35-BC06-52192B0A8728}" type="presOf" srcId="{74753ABF-0F1C-41F7-A0EA-534D9E890088}" destId="{94E030C4-E9DF-4330-8488-9C7EEDE89341}" srcOrd="0" destOrd="0" presId="urn:microsoft.com/office/officeart/2005/8/layout/pList1"/>
    <dgm:cxn modelId="{4A0DA291-346E-4BBA-9E92-D7DACA693400}" srcId="{494D11BF-2D98-4173-BACD-F1000D645904}" destId="{EB8E2426-CD8C-4827-8D73-43780F26B096}" srcOrd="6" destOrd="0" parTransId="{3BA39F35-25FE-4772-8E4B-7C8C6FC50D1B}" sibTransId="{066302B2-E89D-448F-B700-E2FFB34D15C9}"/>
    <dgm:cxn modelId="{F3369171-3A2C-4028-A83B-DF6695A587A3}" type="presOf" srcId="{B7CBB414-2922-46D6-B611-97803FA2EA87}" destId="{B757D4AA-FA2C-4215-8650-9A3D2455F1DC}" srcOrd="0" destOrd="0" presId="urn:microsoft.com/office/officeart/2005/8/layout/pList1"/>
    <dgm:cxn modelId="{78FAA538-5E14-487B-9E3D-FA36A1436330}" type="presOf" srcId="{6D5C9105-0581-4715-9FD1-70D5A8D11C9C}" destId="{FC755826-ECAD-4F40-B435-FEBA5291562C}" srcOrd="0" destOrd="0" presId="urn:microsoft.com/office/officeart/2005/8/layout/pList1"/>
    <dgm:cxn modelId="{E0D143D1-4A3A-4B2C-A742-88414D7624D7}" type="presOf" srcId="{494D11BF-2D98-4173-BACD-F1000D645904}" destId="{E9CC8302-00BD-4FDD-BBB3-EFB1ABC4C93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C44143D7-FBE7-41E1-A829-12F97427AA87}" type="presOf" srcId="{A0A1B041-A31A-4702-95A8-C00F0C40F985}" destId="{BE11028A-865E-4681-AC0B-7E4B8FB4A1B8}" srcOrd="0" destOrd="0" presId="urn:microsoft.com/office/officeart/2005/8/layout/pList1"/>
    <dgm:cxn modelId="{F3782714-5CB1-4691-BA1F-2D66E8172B43}" type="presOf" srcId="{12F4197F-58D0-4E5A-BE66-7777118A1034}" destId="{41EB32D3-93EB-4FAE-B4A4-4D1F97FDDD3C}" srcOrd="0" destOrd="0" presId="urn:microsoft.com/office/officeart/2005/8/layout/pList1"/>
    <dgm:cxn modelId="{1567A7CA-1000-4B40-A959-5AD768E4C9E2}" type="presOf" srcId="{29D0DBE8-8877-4EE0-8982-49B95F362E57}" destId="{727ECDE9-FDCC-49DC-B5D7-440767CDB634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364E61AC-0AEA-4171-82A2-D3D972F078BC}" type="presOf" srcId="{64806512-A352-4211-9C17-EDDF656FF7A5}" destId="{204C423E-AF9B-4804-A15C-59E7B5F55A52}" srcOrd="0" destOrd="0" presId="urn:microsoft.com/office/officeart/2005/8/layout/pList1"/>
    <dgm:cxn modelId="{1134F625-C898-458E-8693-E94C7E762231}" type="presOf" srcId="{04AD746E-8E68-4392-9A62-A2FC85A9D0C5}" destId="{50032E18-2E0A-4D65-A348-2C9C3E9B8328}" srcOrd="0" destOrd="0" presId="urn:microsoft.com/office/officeart/2005/8/layout/pList1"/>
    <dgm:cxn modelId="{1933ABF9-578F-4A6F-BE02-B02C13986F05}" type="presOf" srcId="{B16AD185-1391-4E39-9BAF-A732DB967608}" destId="{E88444CE-513E-46DB-98BB-1DE2BC38E1BB}" srcOrd="0" destOrd="0" presId="urn:microsoft.com/office/officeart/2005/8/layout/pList1"/>
    <dgm:cxn modelId="{8919A22B-759F-427A-898E-52DF55B1572F}" type="presOf" srcId="{718C467A-847A-4B70-BBBD-A1F0C172C58F}" destId="{0DA19ACC-408E-4451-802F-CB6DD2B511B0}" srcOrd="0" destOrd="0" presId="urn:microsoft.com/office/officeart/2005/8/layout/pList1"/>
    <dgm:cxn modelId="{5C0905E0-D3F6-4E45-A3B3-9598C072309B}" type="presOf" srcId="{C8464284-228C-4A68-B873-0718032E1E61}" destId="{AB026361-32AF-4200-8E3C-B6BC87A0F3C1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93CC7C4C-DEAB-413E-80EE-BFE419E002A6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9F30E1C6-8A2A-4E2A-B4B4-4C98C3F06EDF}" type="presOf" srcId="{EB8E2426-CD8C-4827-8D73-43780F26B096}" destId="{53025DAB-3932-4FE1-BFF4-ED1A6BFC410C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886618E5-80F3-402A-AE6C-E055DE06F14E}" type="presParOf" srcId="{E9CC8302-00BD-4FDD-BBB3-EFB1ABC4C93C}" destId="{8BB36275-E7F0-4A62-8059-5368D93228A2}" srcOrd="0" destOrd="0" presId="urn:microsoft.com/office/officeart/2005/8/layout/pList1"/>
    <dgm:cxn modelId="{693EDD9F-6431-44A4-A8EA-E38254C6424E}" type="presParOf" srcId="{8BB36275-E7F0-4A62-8059-5368D93228A2}" destId="{38D94112-4B62-4450-BAB0-6C010E898920}" srcOrd="0" destOrd="0" presId="urn:microsoft.com/office/officeart/2005/8/layout/pList1"/>
    <dgm:cxn modelId="{F600AF58-5C0D-4BB3-9168-D621D9628FCF}" type="presParOf" srcId="{8BB36275-E7F0-4A62-8059-5368D93228A2}" destId="{50032E18-2E0A-4D65-A348-2C9C3E9B8328}" srcOrd="1" destOrd="0" presId="urn:microsoft.com/office/officeart/2005/8/layout/pList1"/>
    <dgm:cxn modelId="{B9E578EA-9F8E-4FC6-8CD8-E9CBDA7E5F83}" type="presParOf" srcId="{E9CC8302-00BD-4FDD-BBB3-EFB1ABC4C93C}" destId="{FC755826-ECAD-4F40-B435-FEBA5291562C}" srcOrd="1" destOrd="0" presId="urn:microsoft.com/office/officeart/2005/8/layout/pList1"/>
    <dgm:cxn modelId="{A8770DB0-2D1E-4BF6-BF98-6868F8EEE2BE}" type="presParOf" srcId="{E9CC8302-00BD-4FDD-BBB3-EFB1ABC4C93C}" destId="{5F1E0AA5-3E18-4D8E-9B0A-B3CCC142EC1C}" srcOrd="2" destOrd="0" presId="urn:microsoft.com/office/officeart/2005/8/layout/pList1"/>
    <dgm:cxn modelId="{0AE75FAF-703A-4C71-B660-97E2CCE4834B}" type="presParOf" srcId="{5F1E0AA5-3E18-4D8E-9B0A-B3CCC142EC1C}" destId="{36FAAB07-1BD4-42B4-8036-62B0F623ED4C}" srcOrd="0" destOrd="0" presId="urn:microsoft.com/office/officeart/2005/8/layout/pList1"/>
    <dgm:cxn modelId="{20099ABD-7476-4561-8E7E-8B3F6A256AD1}" type="presParOf" srcId="{5F1E0AA5-3E18-4D8E-9B0A-B3CCC142EC1C}" destId="{AB026361-32AF-4200-8E3C-B6BC87A0F3C1}" srcOrd="1" destOrd="0" presId="urn:microsoft.com/office/officeart/2005/8/layout/pList1"/>
    <dgm:cxn modelId="{CC58327A-4365-4C2F-8307-5443E59B9596}" type="presParOf" srcId="{E9CC8302-00BD-4FDD-BBB3-EFB1ABC4C93C}" destId="{94E030C4-E9DF-4330-8488-9C7EEDE89341}" srcOrd="3" destOrd="0" presId="urn:microsoft.com/office/officeart/2005/8/layout/pList1"/>
    <dgm:cxn modelId="{EBB1ED06-A459-4DD9-8FA0-CF1E74B9CA24}" type="presParOf" srcId="{E9CC8302-00BD-4FDD-BBB3-EFB1ABC4C93C}" destId="{742F499D-E874-47BF-B42F-0CE2A0FAE01D}" srcOrd="4" destOrd="0" presId="urn:microsoft.com/office/officeart/2005/8/layout/pList1"/>
    <dgm:cxn modelId="{C9F1EF89-488F-41E0-B411-0A26CBC7F8CA}" type="presParOf" srcId="{742F499D-E874-47BF-B42F-0CE2A0FAE01D}" destId="{DB4DFF25-2111-49EB-BC56-4ACC6D2E3C4A}" srcOrd="0" destOrd="0" presId="urn:microsoft.com/office/officeart/2005/8/layout/pList1"/>
    <dgm:cxn modelId="{89B256CE-97DE-4155-B68E-AFD4767940C8}" type="presParOf" srcId="{742F499D-E874-47BF-B42F-0CE2A0FAE01D}" destId="{E88444CE-513E-46DB-98BB-1DE2BC38E1BB}" srcOrd="1" destOrd="0" presId="urn:microsoft.com/office/officeart/2005/8/layout/pList1"/>
    <dgm:cxn modelId="{CFCDEC6A-C13F-49B4-86E0-1D6165403D4C}" type="presParOf" srcId="{E9CC8302-00BD-4FDD-BBB3-EFB1ABC4C93C}" destId="{B757D4AA-FA2C-4215-8650-9A3D2455F1DC}" srcOrd="5" destOrd="0" presId="urn:microsoft.com/office/officeart/2005/8/layout/pList1"/>
    <dgm:cxn modelId="{8AF1EBF6-7135-418C-91AA-3353F32B0B90}" type="presParOf" srcId="{E9CC8302-00BD-4FDD-BBB3-EFB1ABC4C93C}" destId="{70F74CA5-9F6A-4B7A-9221-F4AD7AAC9A13}" srcOrd="6" destOrd="0" presId="urn:microsoft.com/office/officeart/2005/8/layout/pList1"/>
    <dgm:cxn modelId="{6D585487-2B72-4ED0-93EE-04820A86844B}" type="presParOf" srcId="{70F74CA5-9F6A-4B7A-9221-F4AD7AAC9A13}" destId="{B77A94D5-558B-4298-8C2F-665637DEF3C5}" srcOrd="0" destOrd="0" presId="urn:microsoft.com/office/officeart/2005/8/layout/pList1"/>
    <dgm:cxn modelId="{FC9EBB33-8EB1-408B-9FCB-27EDAD9345BD}" type="presParOf" srcId="{70F74CA5-9F6A-4B7A-9221-F4AD7AAC9A13}" destId="{0DA19ACC-408E-4451-802F-CB6DD2B511B0}" srcOrd="1" destOrd="0" presId="urn:microsoft.com/office/officeart/2005/8/layout/pList1"/>
    <dgm:cxn modelId="{03EA0E36-2B29-4FC2-A8C0-34F675F7CC83}" type="presParOf" srcId="{E9CC8302-00BD-4FDD-BBB3-EFB1ABC4C93C}" destId="{727ECDE9-FDCC-49DC-B5D7-440767CDB634}" srcOrd="7" destOrd="0" presId="urn:microsoft.com/office/officeart/2005/8/layout/pList1"/>
    <dgm:cxn modelId="{FB955E84-1BA8-4CFD-AA4F-D42EBEE9945E}" type="presParOf" srcId="{E9CC8302-00BD-4FDD-BBB3-EFB1ABC4C93C}" destId="{9E92DAB2-612C-446B-B2AF-22AEB9B1AF59}" srcOrd="8" destOrd="0" presId="urn:microsoft.com/office/officeart/2005/8/layout/pList1"/>
    <dgm:cxn modelId="{FDE27695-D163-446F-80AD-89A77F155CB0}" type="presParOf" srcId="{9E92DAB2-612C-446B-B2AF-22AEB9B1AF59}" destId="{42108F33-182C-4014-975C-104417C9CEFC}" srcOrd="0" destOrd="0" presId="urn:microsoft.com/office/officeart/2005/8/layout/pList1"/>
    <dgm:cxn modelId="{817E00AB-FB4D-4572-9D29-89C35031D9B8}" type="presParOf" srcId="{9E92DAB2-612C-446B-B2AF-22AEB9B1AF59}" destId="{8ABD6398-AAB5-46D3-9A57-5E4F4E5ECD95}" srcOrd="1" destOrd="0" presId="urn:microsoft.com/office/officeart/2005/8/layout/pList1"/>
    <dgm:cxn modelId="{A05A89B2-64B0-4CBB-9BA0-EAD8D700F5FF}" type="presParOf" srcId="{E9CC8302-00BD-4FDD-BBB3-EFB1ABC4C93C}" destId="{41EB32D3-93EB-4FAE-B4A4-4D1F97FDDD3C}" srcOrd="9" destOrd="0" presId="urn:microsoft.com/office/officeart/2005/8/layout/pList1"/>
    <dgm:cxn modelId="{95974365-042B-4566-925C-F0E624EF63CC}" type="presParOf" srcId="{E9CC8302-00BD-4FDD-BBB3-EFB1ABC4C93C}" destId="{5B9D3B1C-667F-4852-B43C-13576FDA0E27}" srcOrd="10" destOrd="0" presId="urn:microsoft.com/office/officeart/2005/8/layout/pList1"/>
    <dgm:cxn modelId="{A49BF5D4-E297-4AAF-A724-B5096A310360}" type="presParOf" srcId="{5B9D3B1C-667F-4852-B43C-13576FDA0E27}" destId="{ACFFC79F-FF22-4C66-8CFB-521103AF6147}" srcOrd="0" destOrd="0" presId="urn:microsoft.com/office/officeart/2005/8/layout/pList1"/>
    <dgm:cxn modelId="{2A869070-2D19-4CF1-A5C1-A291F5B66A74}" type="presParOf" srcId="{5B9D3B1C-667F-4852-B43C-13576FDA0E27}" destId="{204C423E-AF9B-4804-A15C-59E7B5F55A52}" srcOrd="1" destOrd="0" presId="urn:microsoft.com/office/officeart/2005/8/layout/pList1"/>
    <dgm:cxn modelId="{856042E5-23F2-4F8A-A771-68CA1A3BAD8F}" type="presParOf" srcId="{E9CC8302-00BD-4FDD-BBB3-EFB1ABC4C93C}" destId="{BE11028A-865E-4681-AC0B-7E4B8FB4A1B8}" srcOrd="11" destOrd="0" presId="urn:microsoft.com/office/officeart/2005/8/layout/pList1"/>
    <dgm:cxn modelId="{BBF7024E-9A6E-49F2-A922-AAF037FB1425}" type="presParOf" srcId="{E9CC8302-00BD-4FDD-BBB3-EFB1ABC4C93C}" destId="{A20DB61A-BD55-4719-AB15-EA00437C7B9E}" srcOrd="12" destOrd="0" presId="urn:microsoft.com/office/officeart/2005/8/layout/pList1"/>
    <dgm:cxn modelId="{17FD2303-542A-4167-B13F-568772D804BE}" type="presParOf" srcId="{A20DB61A-BD55-4719-AB15-EA00437C7B9E}" destId="{D32F9B4B-9249-48AA-963E-5BA76F4128CB}" srcOrd="0" destOrd="0" presId="urn:microsoft.com/office/officeart/2005/8/layout/pList1"/>
    <dgm:cxn modelId="{F26C7951-432E-41F8-A83F-C91099F663F1}" type="presParOf" srcId="{A20DB61A-BD55-4719-AB15-EA00437C7B9E}" destId="{53025DAB-3932-4FE1-BFF4-ED1A6BFC410C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986FF1D-F71C-4E0F-A3CB-771056F955CA}" type="presOf" srcId="{494D11BF-2D98-4173-BACD-F1000D645904}" destId="{E9CC8302-00BD-4FDD-BBB3-EFB1ABC4C93C}" srcOrd="0" destOrd="0" presId="urn:microsoft.com/office/officeart/2005/8/layout/pList1"/>
    <dgm:cxn modelId="{41D07078-86B6-48B4-8F4D-6FC7022E7DA7}" type="presOf" srcId="{0332B7DE-AD17-4C1F-8900-FB918E76237C}" destId="{8ABD6398-AAB5-46D3-9A57-5E4F4E5ECD95}" srcOrd="0" destOrd="0" presId="urn:microsoft.com/office/officeart/2005/8/layout/pList1"/>
    <dgm:cxn modelId="{3D99DA7C-1FC8-4953-94F6-FC399EB072B4}" type="presOf" srcId="{B7CBB414-2922-46D6-B611-97803FA2EA87}" destId="{B757D4AA-FA2C-4215-8650-9A3D2455F1DC}" srcOrd="0" destOrd="0" presId="urn:microsoft.com/office/officeart/2005/8/layout/pList1"/>
    <dgm:cxn modelId="{2619DA24-9878-44BB-B8C8-264A7ADCF3F1}" type="presOf" srcId="{B16AD185-1391-4E39-9BAF-A732DB967608}" destId="{E88444CE-513E-46DB-98BB-1DE2BC38E1BB}" srcOrd="0" destOrd="0" presId="urn:microsoft.com/office/officeart/2005/8/layout/pList1"/>
    <dgm:cxn modelId="{BC03793C-38FC-4F0D-91F4-110C2B5B668D}" type="presOf" srcId="{04AD746E-8E68-4392-9A62-A2FC85A9D0C5}" destId="{50032E18-2E0A-4D65-A348-2C9C3E9B8328}" srcOrd="0" destOrd="0" presId="urn:microsoft.com/office/officeart/2005/8/layout/pList1"/>
    <dgm:cxn modelId="{2770C1B3-E504-4CC9-9378-45BD234F3006}" type="presOf" srcId="{718C467A-847A-4B70-BBBD-A1F0C172C58F}" destId="{0DA19ACC-408E-4451-802F-CB6DD2B511B0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EB0C6C2D-3D0D-401F-B2A2-59161B15C738}" type="presOf" srcId="{74753ABF-0F1C-41F7-A0EA-534D9E890088}" destId="{94E030C4-E9DF-4330-8488-9C7EEDE89341}" srcOrd="0" destOrd="0" presId="urn:microsoft.com/office/officeart/2005/8/layout/pList1"/>
    <dgm:cxn modelId="{4F577222-46C5-4346-976F-8F252884CE0E}" type="presOf" srcId="{29D0DBE8-8877-4EE0-8982-49B95F362E57}" destId="{727ECDE9-FDCC-49DC-B5D7-440767CDB634}" srcOrd="0" destOrd="0" presId="urn:microsoft.com/office/officeart/2005/8/layout/pList1"/>
    <dgm:cxn modelId="{CE7F7A27-D55F-4B1B-9CED-40DF564DF54A}" type="presOf" srcId="{6D5C9105-0581-4715-9FD1-70D5A8D11C9C}" destId="{FC755826-ECAD-4F40-B435-FEBA5291562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290AA4ED-F57A-472C-A540-B14EABFF9C92}" type="presOf" srcId="{C8464284-228C-4A68-B873-0718032E1E61}" destId="{AB026361-32AF-4200-8E3C-B6BC87A0F3C1}" srcOrd="0" destOrd="0" presId="urn:microsoft.com/office/officeart/2005/8/layout/pList1"/>
    <dgm:cxn modelId="{A541B246-1A36-4AC0-8529-03D81CBBC131}" type="presParOf" srcId="{E9CC8302-00BD-4FDD-BBB3-EFB1ABC4C93C}" destId="{8BB36275-E7F0-4A62-8059-5368D93228A2}" srcOrd="0" destOrd="0" presId="urn:microsoft.com/office/officeart/2005/8/layout/pList1"/>
    <dgm:cxn modelId="{A8823D4C-C6CA-4D06-873E-BCD7705E83AC}" type="presParOf" srcId="{8BB36275-E7F0-4A62-8059-5368D93228A2}" destId="{38D94112-4B62-4450-BAB0-6C010E898920}" srcOrd="0" destOrd="0" presId="urn:microsoft.com/office/officeart/2005/8/layout/pList1"/>
    <dgm:cxn modelId="{1B605301-23AA-4299-BBC7-0EAB600EBA81}" type="presParOf" srcId="{8BB36275-E7F0-4A62-8059-5368D93228A2}" destId="{50032E18-2E0A-4D65-A348-2C9C3E9B8328}" srcOrd="1" destOrd="0" presId="urn:microsoft.com/office/officeart/2005/8/layout/pList1"/>
    <dgm:cxn modelId="{8DB10E49-E68D-4DAE-A246-B32A2A2CAEA0}" type="presParOf" srcId="{E9CC8302-00BD-4FDD-BBB3-EFB1ABC4C93C}" destId="{FC755826-ECAD-4F40-B435-FEBA5291562C}" srcOrd="1" destOrd="0" presId="urn:microsoft.com/office/officeart/2005/8/layout/pList1"/>
    <dgm:cxn modelId="{A938229E-8B68-4F34-A3A3-3D86001B3F2B}" type="presParOf" srcId="{E9CC8302-00BD-4FDD-BBB3-EFB1ABC4C93C}" destId="{5F1E0AA5-3E18-4D8E-9B0A-B3CCC142EC1C}" srcOrd="2" destOrd="0" presId="urn:microsoft.com/office/officeart/2005/8/layout/pList1"/>
    <dgm:cxn modelId="{22345B5B-54E9-4732-BBC5-86C786D684E5}" type="presParOf" srcId="{5F1E0AA5-3E18-4D8E-9B0A-B3CCC142EC1C}" destId="{36FAAB07-1BD4-42B4-8036-62B0F623ED4C}" srcOrd="0" destOrd="0" presId="urn:microsoft.com/office/officeart/2005/8/layout/pList1"/>
    <dgm:cxn modelId="{5CE6E6FF-7131-44B5-ADFC-AAAE991B66F8}" type="presParOf" srcId="{5F1E0AA5-3E18-4D8E-9B0A-B3CCC142EC1C}" destId="{AB026361-32AF-4200-8E3C-B6BC87A0F3C1}" srcOrd="1" destOrd="0" presId="urn:microsoft.com/office/officeart/2005/8/layout/pList1"/>
    <dgm:cxn modelId="{76E4BD3A-2F84-41FE-8FC0-5F5D8DC73822}" type="presParOf" srcId="{E9CC8302-00BD-4FDD-BBB3-EFB1ABC4C93C}" destId="{94E030C4-E9DF-4330-8488-9C7EEDE89341}" srcOrd="3" destOrd="0" presId="urn:microsoft.com/office/officeart/2005/8/layout/pList1"/>
    <dgm:cxn modelId="{8B2578D1-F11E-4947-92D0-E8FC87895D73}" type="presParOf" srcId="{E9CC8302-00BD-4FDD-BBB3-EFB1ABC4C93C}" destId="{742F499D-E874-47BF-B42F-0CE2A0FAE01D}" srcOrd="4" destOrd="0" presId="urn:microsoft.com/office/officeart/2005/8/layout/pList1"/>
    <dgm:cxn modelId="{B2D84A2A-4FC3-4BFE-AF51-E3913B5D3BC6}" type="presParOf" srcId="{742F499D-E874-47BF-B42F-0CE2A0FAE01D}" destId="{DB4DFF25-2111-49EB-BC56-4ACC6D2E3C4A}" srcOrd="0" destOrd="0" presId="urn:microsoft.com/office/officeart/2005/8/layout/pList1"/>
    <dgm:cxn modelId="{AAD380C0-CAB7-4C93-B1E3-39FC91BB2AB3}" type="presParOf" srcId="{742F499D-E874-47BF-B42F-0CE2A0FAE01D}" destId="{E88444CE-513E-46DB-98BB-1DE2BC38E1BB}" srcOrd="1" destOrd="0" presId="urn:microsoft.com/office/officeart/2005/8/layout/pList1"/>
    <dgm:cxn modelId="{8838E549-7D79-463A-A476-F8F08D5DE4A7}" type="presParOf" srcId="{E9CC8302-00BD-4FDD-BBB3-EFB1ABC4C93C}" destId="{B757D4AA-FA2C-4215-8650-9A3D2455F1DC}" srcOrd="5" destOrd="0" presId="urn:microsoft.com/office/officeart/2005/8/layout/pList1"/>
    <dgm:cxn modelId="{BADC2A74-CAA4-4AC9-AEAC-BF28B21AD7B8}" type="presParOf" srcId="{E9CC8302-00BD-4FDD-BBB3-EFB1ABC4C93C}" destId="{70F74CA5-9F6A-4B7A-9221-F4AD7AAC9A13}" srcOrd="6" destOrd="0" presId="urn:microsoft.com/office/officeart/2005/8/layout/pList1"/>
    <dgm:cxn modelId="{C6DCF36A-CBE7-47EB-B83D-0CB68533D127}" type="presParOf" srcId="{70F74CA5-9F6A-4B7A-9221-F4AD7AAC9A13}" destId="{B77A94D5-558B-4298-8C2F-665637DEF3C5}" srcOrd="0" destOrd="0" presId="urn:microsoft.com/office/officeart/2005/8/layout/pList1"/>
    <dgm:cxn modelId="{E6256DEF-53A7-4DAF-8A2E-FA73CB339F02}" type="presParOf" srcId="{70F74CA5-9F6A-4B7A-9221-F4AD7AAC9A13}" destId="{0DA19ACC-408E-4451-802F-CB6DD2B511B0}" srcOrd="1" destOrd="0" presId="urn:microsoft.com/office/officeart/2005/8/layout/pList1"/>
    <dgm:cxn modelId="{EC241240-A6A8-403D-978E-81B4BCA6879B}" type="presParOf" srcId="{E9CC8302-00BD-4FDD-BBB3-EFB1ABC4C93C}" destId="{727ECDE9-FDCC-49DC-B5D7-440767CDB634}" srcOrd="7" destOrd="0" presId="urn:microsoft.com/office/officeart/2005/8/layout/pList1"/>
    <dgm:cxn modelId="{4A623B71-3D19-4D57-A03A-DC98821C46A1}" type="presParOf" srcId="{E9CC8302-00BD-4FDD-BBB3-EFB1ABC4C93C}" destId="{9E92DAB2-612C-446B-B2AF-22AEB9B1AF59}" srcOrd="8" destOrd="0" presId="urn:microsoft.com/office/officeart/2005/8/layout/pList1"/>
    <dgm:cxn modelId="{360DC693-A2BD-4CC3-86A2-3A8333EA7455}" type="presParOf" srcId="{9E92DAB2-612C-446B-B2AF-22AEB9B1AF59}" destId="{42108F33-182C-4014-975C-104417C9CEFC}" srcOrd="0" destOrd="0" presId="urn:microsoft.com/office/officeart/2005/8/layout/pList1"/>
    <dgm:cxn modelId="{D0C3DD65-53D1-403F-BCAB-31C4DDAF9380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5732B5D7-3378-478B-982C-A0463A201E11}" type="presOf" srcId="{B7CBB414-2922-46D6-B611-97803FA2EA87}" destId="{B757D4AA-FA2C-4215-8650-9A3D2455F1DC}" srcOrd="0" destOrd="0" presId="urn:microsoft.com/office/officeart/2005/8/layout/pList1"/>
    <dgm:cxn modelId="{EBBE9CBF-5FF3-49DE-B4AB-F316FDAC4854}" type="presOf" srcId="{29D0DBE8-8877-4EE0-8982-49B95F362E57}" destId="{727ECDE9-FDCC-49DC-B5D7-440767CDB634}" srcOrd="0" destOrd="0" presId="urn:microsoft.com/office/officeart/2005/8/layout/pList1"/>
    <dgm:cxn modelId="{CD8F61FE-B5F5-4ADE-A9C5-F3071C96377D}" type="presOf" srcId="{74753ABF-0F1C-41F7-A0EA-534D9E890088}" destId="{94E030C4-E9DF-4330-8488-9C7EEDE89341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A4023E8B-56E8-4712-9C3D-9B62CB9C5494}" type="presOf" srcId="{718C467A-847A-4B70-BBBD-A1F0C172C58F}" destId="{0DA19ACC-408E-4451-802F-CB6DD2B511B0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FF67757C-813F-4072-916F-F7C3430EBEB7}" type="presOf" srcId="{494D11BF-2D98-4173-BACD-F1000D645904}" destId="{E9CC8302-00BD-4FDD-BBB3-EFB1ABC4C93C}" srcOrd="0" destOrd="0" presId="urn:microsoft.com/office/officeart/2005/8/layout/pList1"/>
    <dgm:cxn modelId="{84EA9D09-EE1A-489A-952F-E49A8B68E179}" type="presOf" srcId="{04AD746E-8E68-4392-9A62-A2FC85A9D0C5}" destId="{50032E18-2E0A-4D65-A348-2C9C3E9B8328}" srcOrd="0" destOrd="0" presId="urn:microsoft.com/office/officeart/2005/8/layout/pList1"/>
    <dgm:cxn modelId="{BAD30E00-7339-4A8D-A9CE-125FE294E373}" type="presOf" srcId="{6D5C9105-0581-4715-9FD1-70D5A8D11C9C}" destId="{FC755826-ECAD-4F40-B435-FEBA5291562C}" srcOrd="0" destOrd="0" presId="urn:microsoft.com/office/officeart/2005/8/layout/pList1"/>
    <dgm:cxn modelId="{26F9AF1F-572A-4952-BAC1-685BEBF9F26A}" type="presOf" srcId="{B16AD185-1391-4E39-9BAF-A732DB967608}" destId="{E88444CE-513E-46DB-98BB-1DE2BC38E1BB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BCC011E0-536A-4484-8506-DE8A29C0E870}" type="presOf" srcId="{0332B7DE-AD17-4C1F-8900-FB918E76237C}" destId="{8ABD6398-AAB5-46D3-9A57-5E4F4E5ECD95}" srcOrd="0" destOrd="0" presId="urn:microsoft.com/office/officeart/2005/8/layout/pList1"/>
    <dgm:cxn modelId="{505C7415-BCC1-4FAF-B2A3-489AD5C1BFF8}" type="presOf" srcId="{C8464284-228C-4A68-B873-0718032E1E61}" destId="{AB026361-32AF-4200-8E3C-B6BC87A0F3C1}" srcOrd="0" destOrd="0" presId="urn:microsoft.com/office/officeart/2005/8/layout/pList1"/>
    <dgm:cxn modelId="{4C83710D-65E0-497B-94CB-8E726E2692F4}" type="presParOf" srcId="{E9CC8302-00BD-4FDD-BBB3-EFB1ABC4C93C}" destId="{8BB36275-E7F0-4A62-8059-5368D93228A2}" srcOrd="0" destOrd="0" presId="urn:microsoft.com/office/officeart/2005/8/layout/pList1"/>
    <dgm:cxn modelId="{F1825D24-A16A-43CB-BD08-DE580C382002}" type="presParOf" srcId="{8BB36275-E7F0-4A62-8059-5368D93228A2}" destId="{38D94112-4B62-4450-BAB0-6C010E898920}" srcOrd="0" destOrd="0" presId="urn:microsoft.com/office/officeart/2005/8/layout/pList1"/>
    <dgm:cxn modelId="{0F111C6C-CE24-468E-8F98-73EEFDECBFF3}" type="presParOf" srcId="{8BB36275-E7F0-4A62-8059-5368D93228A2}" destId="{50032E18-2E0A-4D65-A348-2C9C3E9B8328}" srcOrd="1" destOrd="0" presId="urn:microsoft.com/office/officeart/2005/8/layout/pList1"/>
    <dgm:cxn modelId="{8A7F78D9-95CB-4535-ACFD-783F351B6C5F}" type="presParOf" srcId="{E9CC8302-00BD-4FDD-BBB3-EFB1ABC4C93C}" destId="{FC755826-ECAD-4F40-B435-FEBA5291562C}" srcOrd="1" destOrd="0" presId="urn:microsoft.com/office/officeart/2005/8/layout/pList1"/>
    <dgm:cxn modelId="{F1EABD80-F970-4F76-860E-328E0F43ECD0}" type="presParOf" srcId="{E9CC8302-00BD-4FDD-BBB3-EFB1ABC4C93C}" destId="{5F1E0AA5-3E18-4D8E-9B0A-B3CCC142EC1C}" srcOrd="2" destOrd="0" presId="urn:microsoft.com/office/officeart/2005/8/layout/pList1"/>
    <dgm:cxn modelId="{5F254DF5-A37C-4214-8080-0A1D4E2AC00D}" type="presParOf" srcId="{5F1E0AA5-3E18-4D8E-9B0A-B3CCC142EC1C}" destId="{36FAAB07-1BD4-42B4-8036-62B0F623ED4C}" srcOrd="0" destOrd="0" presId="urn:microsoft.com/office/officeart/2005/8/layout/pList1"/>
    <dgm:cxn modelId="{21BA48D2-E488-4D8F-932C-8AC8D66F2243}" type="presParOf" srcId="{5F1E0AA5-3E18-4D8E-9B0A-B3CCC142EC1C}" destId="{AB026361-32AF-4200-8E3C-B6BC87A0F3C1}" srcOrd="1" destOrd="0" presId="urn:microsoft.com/office/officeart/2005/8/layout/pList1"/>
    <dgm:cxn modelId="{CBC861E1-64D0-45C3-A823-DF5B26C2922D}" type="presParOf" srcId="{E9CC8302-00BD-4FDD-BBB3-EFB1ABC4C93C}" destId="{94E030C4-E9DF-4330-8488-9C7EEDE89341}" srcOrd="3" destOrd="0" presId="urn:microsoft.com/office/officeart/2005/8/layout/pList1"/>
    <dgm:cxn modelId="{F86086D6-2E5D-4052-822A-83F5CA058DFC}" type="presParOf" srcId="{E9CC8302-00BD-4FDD-BBB3-EFB1ABC4C93C}" destId="{742F499D-E874-47BF-B42F-0CE2A0FAE01D}" srcOrd="4" destOrd="0" presId="urn:microsoft.com/office/officeart/2005/8/layout/pList1"/>
    <dgm:cxn modelId="{2BE9D77B-C3A5-4165-AA55-C1789814EE56}" type="presParOf" srcId="{742F499D-E874-47BF-B42F-0CE2A0FAE01D}" destId="{DB4DFF25-2111-49EB-BC56-4ACC6D2E3C4A}" srcOrd="0" destOrd="0" presId="urn:microsoft.com/office/officeart/2005/8/layout/pList1"/>
    <dgm:cxn modelId="{F5DBE4B5-42A4-4796-A7BD-3A4FF82B279D}" type="presParOf" srcId="{742F499D-E874-47BF-B42F-0CE2A0FAE01D}" destId="{E88444CE-513E-46DB-98BB-1DE2BC38E1BB}" srcOrd="1" destOrd="0" presId="urn:microsoft.com/office/officeart/2005/8/layout/pList1"/>
    <dgm:cxn modelId="{8DF33346-0FAD-4652-AA85-A0610FCA04C1}" type="presParOf" srcId="{E9CC8302-00BD-4FDD-BBB3-EFB1ABC4C93C}" destId="{B757D4AA-FA2C-4215-8650-9A3D2455F1DC}" srcOrd="5" destOrd="0" presId="urn:microsoft.com/office/officeart/2005/8/layout/pList1"/>
    <dgm:cxn modelId="{CA221E04-A688-4D79-9968-7DDD8229B398}" type="presParOf" srcId="{E9CC8302-00BD-4FDD-BBB3-EFB1ABC4C93C}" destId="{70F74CA5-9F6A-4B7A-9221-F4AD7AAC9A13}" srcOrd="6" destOrd="0" presId="urn:microsoft.com/office/officeart/2005/8/layout/pList1"/>
    <dgm:cxn modelId="{03A48059-6664-4791-BC15-13C9C0AD37B4}" type="presParOf" srcId="{70F74CA5-9F6A-4B7A-9221-F4AD7AAC9A13}" destId="{B77A94D5-558B-4298-8C2F-665637DEF3C5}" srcOrd="0" destOrd="0" presId="urn:microsoft.com/office/officeart/2005/8/layout/pList1"/>
    <dgm:cxn modelId="{5F3F6981-5BD4-41DC-992C-DF06AA2FD5D4}" type="presParOf" srcId="{70F74CA5-9F6A-4B7A-9221-F4AD7AAC9A13}" destId="{0DA19ACC-408E-4451-802F-CB6DD2B511B0}" srcOrd="1" destOrd="0" presId="urn:microsoft.com/office/officeart/2005/8/layout/pList1"/>
    <dgm:cxn modelId="{619569F1-C3E9-449D-9BA0-9A1957D3B437}" type="presParOf" srcId="{E9CC8302-00BD-4FDD-BBB3-EFB1ABC4C93C}" destId="{727ECDE9-FDCC-49DC-B5D7-440767CDB634}" srcOrd="7" destOrd="0" presId="urn:microsoft.com/office/officeart/2005/8/layout/pList1"/>
    <dgm:cxn modelId="{69CA0CF7-62D3-4831-BA90-3251AFD06D08}" type="presParOf" srcId="{E9CC8302-00BD-4FDD-BBB3-EFB1ABC4C93C}" destId="{9E92DAB2-612C-446B-B2AF-22AEB9B1AF59}" srcOrd="8" destOrd="0" presId="urn:microsoft.com/office/officeart/2005/8/layout/pList1"/>
    <dgm:cxn modelId="{5C44314F-6084-4C7C-9B3D-D44DD479619A}" type="presParOf" srcId="{9E92DAB2-612C-446B-B2AF-22AEB9B1AF59}" destId="{42108F33-182C-4014-975C-104417C9CEFC}" srcOrd="0" destOrd="0" presId="urn:microsoft.com/office/officeart/2005/8/layout/pList1"/>
    <dgm:cxn modelId="{84C31496-E425-4F74-9612-E6D22318978F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Search</a:t>
          </a:r>
          <a:endParaRPr lang="en-GB" sz="2200" kern="1200" dirty="0"/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Recommend product</a:t>
          </a:r>
          <a:endParaRPr lang="en-GB" sz="2200" kern="1200" dirty="0"/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Report comment</a:t>
          </a:r>
          <a:endParaRPr lang="en-GB" sz="2200" kern="1200" dirty="0"/>
        </a:p>
      </dsp:txBody>
      <dsp:txXfrm>
        <a:off x="4948666" y="1432789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Mobile application</a:t>
          </a:r>
          <a:endParaRPr lang="en-GB" sz="2200" kern="1200" dirty="0"/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522883" y="2410657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Import Excel</a:t>
          </a:r>
          <a:endParaRPr lang="en-GB" sz="2200" kern="1200" dirty="0"/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data from web</a:t>
          </a:r>
          <a:endParaRPr lang="en-GB" sz="2200" kern="1200" dirty="0"/>
        </a:p>
      </dsp:txBody>
      <dsp:txXfrm>
        <a:off x="3806738" y="3841126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Classify comment</a:t>
          </a:r>
          <a:endParaRPr lang="en-GB" sz="2200" kern="1200" dirty="0"/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059D3-F8BC-4118-9975-2A0C6A5195F6}" type="datetimeFigureOut">
              <a:rPr lang="en-US" smtClean="0"/>
              <a:t>8/21/2015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22428-AE6A-4136-A861-65E8FDDFA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71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70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6630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9310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7574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5440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8123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2782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3844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1568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4357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0999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09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366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4783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6176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9287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11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102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6231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2073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7731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3542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94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575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2625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1369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6298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0066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4108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7987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796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8433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0918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80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smtClean="0"/>
              <a:t>=&gt; giới thiệu C trình bày cách lấy dữ liệu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9162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5610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8719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8561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8907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0959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6511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6080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3825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1254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74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de lay thong tin laptop,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phai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thong tin do </a:t>
            </a:r>
            <a:r>
              <a:rPr lang="en-US" dirty="0" err="1" smtClean="0"/>
              <a:t>ve</a:t>
            </a:r>
            <a:endParaRPr lang="en-US" dirty="0" smtClean="0"/>
          </a:p>
          <a:p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dc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engadget</a:t>
            </a:r>
            <a:r>
              <a:rPr lang="en-US" dirty="0" smtClean="0"/>
              <a:t>, day la 1 </a:t>
            </a:r>
            <a:r>
              <a:rPr lang="en-US" dirty="0" err="1" smtClean="0"/>
              <a:t>trang</a:t>
            </a:r>
            <a:r>
              <a:rPr lang="en-US" dirty="0" smtClean="0"/>
              <a:t> web co thong tin </a:t>
            </a:r>
            <a:r>
              <a:rPr lang="en-US" dirty="0" err="1" smtClean="0"/>
              <a:t>ve</a:t>
            </a:r>
            <a:r>
              <a:rPr lang="en-US" dirty="0" smtClean="0"/>
              <a:t> laptop </a:t>
            </a:r>
            <a:r>
              <a:rPr lang="en-US" dirty="0" err="1" smtClean="0"/>
              <a:t>kha</a:t>
            </a:r>
            <a:r>
              <a:rPr lang="en-US" dirty="0" smtClean="0"/>
              <a:t> </a:t>
            </a:r>
            <a:r>
              <a:rPr lang="en-US" dirty="0" err="1" smtClean="0"/>
              <a:t>chuan</a:t>
            </a:r>
            <a:r>
              <a:rPr lang="en-US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5930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1044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409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0690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5271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8740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0428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2183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9471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50064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99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de lay thong tin laptop,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phai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thong tin do </a:t>
            </a:r>
            <a:r>
              <a:rPr lang="en-US" dirty="0" err="1" smtClean="0"/>
              <a:t>ve</a:t>
            </a:r>
            <a:endParaRPr lang="en-US" dirty="0" smtClean="0"/>
          </a:p>
          <a:p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dc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engadget</a:t>
            </a:r>
            <a:r>
              <a:rPr lang="en-US" dirty="0" smtClean="0"/>
              <a:t>, day la 1 </a:t>
            </a:r>
            <a:r>
              <a:rPr lang="en-US" dirty="0" err="1" smtClean="0"/>
              <a:t>trang</a:t>
            </a:r>
            <a:r>
              <a:rPr lang="en-US" dirty="0" smtClean="0"/>
              <a:t> web co thong tin </a:t>
            </a:r>
            <a:r>
              <a:rPr lang="en-US" dirty="0" err="1" smtClean="0"/>
              <a:t>ve</a:t>
            </a:r>
            <a:r>
              <a:rPr lang="en-US" dirty="0" smtClean="0"/>
              <a:t> laptop </a:t>
            </a:r>
            <a:r>
              <a:rPr lang="en-US" dirty="0" err="1" smtClean="0"/>
              <a:t>kha</a:t>
            </a:r>
            <a:r>
              <a:rPr lang="en-US" dirty="0" smtClean="0"/>
              <a:t> </a:t>
            </a:r>
            <a:r>
              <a:rPr lang="en-US" dirty="0" err="1" smtClean="0"/>
              <a:t>chuan</a:t>
            </a:r>
            <a:r>
              <a:rPr lang="en-US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3450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6526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6818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516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9481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0056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4307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83576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8937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12963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08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chung toi quyet dinh dung trang web tieng anh boi vi du sao tieng anh cung tot hon tieng viet</a:t>
            </a:r>
          </a:p>
          <a:p>
            <a:r>
              <a:rPr lang="en-US" smtClean="0"/>
              <a:t>ngoai engadget con lay them 2 trang nua, vi nhung trang nay khi cmt thi phai cho staff duyet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67812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8190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2569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72858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2352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4432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89510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 </a:t>
            </a:r>
            <a:r>
              <a:rPr lang="en-US" dirty="0" err="1" smtClean="0"/>
              <a:t>Mở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rộng</a:t>
            </a:r>
            <a:r>
              <a:rPr lang="en-US" baseline="0" dirty="0" smtClean="0"/>
              <a:t> database,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58078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1411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94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44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29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84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80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63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35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91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7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851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68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394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287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069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82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76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53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60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816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973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204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475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130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407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r>
              <a:rPr lang="en-US" baseline="0" dirty="0" smtClean="0"/>
              <a:t> ?  =&gt;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564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33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thong tin de lam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do,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so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91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255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21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927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84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227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093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566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002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311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Search online </a:t>
            </a:r>
            <a:r>
              <a:rPr lang="en-US" dirty="0" err="1" smtClean="0"/>
              <a:t>các</a:t>
            </a:r>
            <a:r>
              <a:rPr lang="en-US" baseline="0" dirty="0" smtClean="0"/>
              <a:t> website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967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817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098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520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89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381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667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50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69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241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33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website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cậy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Thông tin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mông</a:t>
            </a:r>
            <a:r>
              <a:rPr lang="en-US" baseline="0" dirty="0" smtClean="0"/>
              <a:t> lung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640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524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573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830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612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qua </a:t>
            </a:r>
            <a:r>
              <a:rPr lang="en-US" dirty="0" err="1" smtClean="0"/>
              <a:t>trinh</a:t>
            </a:r>
            <a:r>
              <a:rPr lang="en-US" dirty="0" smtClean="0"/>
              <a:t> collection du lieu,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da </a:t>
            </a:r>
            <a:r>
              <a:rPr lang="en-US" dirty="0" err="1" smtClean="0"/>
              <a:t>nhan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dc 1 </a:t>
            </a:r>
            <a:r>
              <a:rPr lang="en-US" dirty="0" err="1" smtClean="0"/>
              <a:t>dieu</a:t>
            </a:r>
            <a:r>
              <a:rPr lang="en-US" dirty="0" smtClean="0"/>
              <a:t>: 2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khac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voi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1 laptop co thong tin </a:t>
            </a:r>
            <a:r>
              <a:rPr lang="en-US" dirty="0" err="1" smtClean="0"/>
              <a:t>khac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 vi </a:t>
            </a:r>
            <a:r>
              <a:rPr lang="en-US" dirty="0" err="1" smtClean="0"/>
              <a:t>vay</a:t>
            </a:r>
            <a:r>
              <a:rPr lang="en-US" dirty="0" smtClean="0"/>
              <a:t>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moi</a:t>
            </a:r>
            <a:r>
              <a:rPr lang="en-US" dirty="0" smtClean="0"/>
              <a:t> </a:t>
            </a:r>
            <a:r>
              <a:rPr lang="en-US" dirty="0" err="1" smtClean="0"/>
              <a:t>nghi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cach</a:t>
            </a:r>
            <a:endParaRPr lang="en-US" dirty="0" smtClean="0"/>
          </a:p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511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280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72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937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5295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96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375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640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693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584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Them </a:t>
            </a:r>
            <a:r>
              <a:rPr lang="en-US" dirty="0" err="1" smtClean="0"/>
              <a:t>ct</a:t>
            </a:r>
            <a:r>
              <a:rPr lang="en-US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1030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948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7078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5873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766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Cùng</a:t>
            </a:r>
            <a:r>
              <a:rPr lang="en-US" baseline="0" smtClean="0"/>
              <a:t> brand và &gt; 40%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3776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45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281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8380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Giới</a:t>
            </a:r>
            <a:r>
              <a:rPr lang="en-US" baseline="0" smtClean="0"/>
              <a:t> thiệu T trình bày cách xử lý sp trùng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971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0810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dirty="0" smtClean="0"/>
              <a:t> qua </a:t>
            </a:r>
            <a:r>
              <a:rPr lang="en-US" dirty="0" err="1" smtClean="0"/>
              <a:t>trinh</a:t>
            </a:r>
            <a:r>
              <a:rPr lang="en-US" dirty="0" smtClean="0"/>
              <a:t> parse,</a:t>
            </a:r>
            <a:r>
              <a:rPr lang="en-US" baseline="0" dirty="0" smtClean="0"/>
              <a:t> he thong </a:t>
            </a:r>
            <a:r>
              <a:rPr lang="en-US" baseline="0" dirty="0" err="1" smtClean="0"/>
              <a:t>tim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8798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…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do so </a:t>
            </a:r>
            <a:r>
              <a:rPr lang="en-US" baseline="0" dirty="0" err="1" smtClean="0"/>
              <a:t>voi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…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do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8418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Giong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998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chinh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co id la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5432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merge, san </a:t>
            </a:r>
            <a:r>
              <a:rPr lang="en-US" baseline="0" dirty="0" err="1" smtClean="0"/>
              <a:t>pham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vao</a:t>
            </a:r>
            <a:r>
              <a:rPr lang="en-US" baseline="0" dirty="0" smtClean="0"/>
              <a:t> alias, co product id la id </a:t>
            </a:r>
            <a:r>
              <a:rPr lang="en-US" baseline="0" dirty="0" err="1" smtClean="0"/>
              <a:t>cua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chinh</a:t>
            </a:r>
            <a:r>
              <a:rPr lang="en-US" baseline="0" dirty="0" smtClean="0"/>
              <a:t> se dc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dau</a:t>
            </a:r>
            <a:r>
              <a:rPr lang="en-US" baseline="0" dirty="0" smtClean="0"/>
              <a:t> la main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348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7840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Ở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endParaRPr lang="en-US" baseline="0" dirty="0" smtClean="0"/>
          </a:p>
          <a:p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55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Tiến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err="1" smtClean="0"/>
              <a:t>chính</a:t>
            </a:r>
            <a:r>
              <a:rPr lang="en-US" baseline="0" smtClean="0"/>
              <a:t> xác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71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English teacher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5851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3875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Nguoi</a:t>
            </a:r>
            <a:r>
              <a:rPr lang="en-US" dirty="0" smtClean="0"/>
              <a:t> </a:t>
            </a:r>
            <a:r>
              <a:rPr lang="en-US" dirty="0" err="1" smtClean="0"/>
              <a:t>nhan</a:t>
            </a:r>
            <a:r>
              <a:rPr lang="en-US" dirty="0" smtClean="0"/>
              <a:t> </a:t>
            </a:r>
            <a:r>
              <a:rPr lang="en-US" dirty="0" err="1" smtClean="0"/>
              <a:t>vien</a:t>
            </a:r>
            <a:r>
              <a:rPr lang="en-US" dirty="0" smtClean="0"/>
              <a:t> se doc 100 </a:t>
            </a:r>
            <a:r>
              <a:rPr lang="en-US" dirty="0" err="1" smtClean="0"/>
              <a:t>binh</a:t>
            </a:r>
            <a:r>
              <a:rPr lang="en-US" dirty="0" smtClean="0"/>
              <a:t> </a:t>
            </a:r>
            <a:r>
              <a:rPr lang="en-US" dirty="0" err="1" smtClean="0"/>
              <a:t>luan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4856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4036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lingoes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236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0211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7850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308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1440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0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C2B3-7938-4F9B-B87D-BA4A6AA4030D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4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E8553-4F98-4B9B-8E01-E77B93E2F313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4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28D1-3709-425C-8D96-E28D5C88F544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54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4131-FB8D-4615-8EDE-2EE3189AE276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56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D065-62B4-4374-A522-D547AEA3C428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025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5C9DB-C33F-471F-9D21-92C2875622DC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1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EC5A-5879-4F8B-98D7-5C36984CB774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61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151A-469D-4F4F-BAF7-82183A1D87DA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9A14E-7D09-4919-BFF8-9248DAEBD470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1936-8B47-4E9B-848B-689A38A34796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6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B6D1-40FC-4679-AD4F-0ED7E8FD6311}" type="datetime1">
              <a:rPr lang="en-US" smtClean="0"/>
              <a:t>8/21/2015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9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486D-8B88-49B0-BE26-D1C23195B85A}" type="datetime1">
              <a:rPr lang="en-US" smtClean="0"/>
              <a:t>8/21/2015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5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9DBF5-11D1-4E15-9402-76DED8A2EF5E}" type="datetime1">
              <a:rPr lang="en-US" smtClean="0"/>
              <a:t>8/21/2015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3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74F4-D122-40F9-A763-702343C8960F}" type="datetime1">
              <a:rPr lang="en-US" smtClean="0"/>
              <a:t>8/21/2015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2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32DBF-7A05-4F8F-9B85-F715CA62A0B0}" type="datetime1">
              <a:rPr lang="en-US" smtClean="0"/>
              <a:t>8/21/2015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0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414C-B01F-474A-95FA-32EABD636957}" type="datetime1">
              <a:rPr lang="en-US" smtClean="0"/>
              <a:t>8/21/2015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4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12B5C-829C-4E46-A623-42C16CA6D6BA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4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5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4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83.png"/><Relationship Id="rId10" Type="http://schemas.openxmlformats.org/officeDocument/2006/relationships/image" Target="../media/image79.png"/><Relationship Id="rId4" Type="http://schemas.openxmlformats.org/officeDocument/2006/relationships/image" Target="../media/image87.png"/><Relationship Id="rId9" Type="http://schemas.openxmlformats.org/officeDocument/2006/relationships/image" Target="../media/image8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4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96.png"/><Relationship Id="rId4" Type="http://schemas.openxmlformats.org/officeDocument/2006/relationships/image" Target="../media/image47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68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47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68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47.png"/><Relationship Id="rId9" Type="http://schemas.openxmlformats.org/officeDocument/2006/relationships/image" Target="../media/image9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4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47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47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47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47.png"/><Relationship Id="rId9" Type="http://schemas.openxmlformats.org/officeDocument/2006/relationships/image" Target="../media/image10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68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6.png"/><Relationship Id="rId4" Type="http://schemas.openxmlformats.org/officeDocument/2006/relationships/image" Target="../media/image47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68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6.png"/><Relationship Id="rId4" Type="http://schemas.openxmlformats.org/officeDocument/2006/relationships/image" Target="../media/image47.png"/><Relationship Id="rId9" Type="http://schemas.openxmlformats.org/officeDocument/2006/relationships/image" Target="../media/image10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78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114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68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6.png"/><Relationship Id="rId4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6.png"/><Relationship Id="rId4" Type="http://schemas.openxmlformats.org/officeDocument/2006/relationships/image" Target="../media/image11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68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68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68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78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68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68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68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78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24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2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24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25.png"/><Relationship Id="rId4" Type="http://schemas.openxmlformats.org/officeDocument/2006/relationships/image" Target="../media/image89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68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5.png"/><Relationship Id="rId4" Type="http://schemas.openxmlformats.org/officeDocument/2006/relationships/image" Target="../media/image89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68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89.png"/><Relationship Id="rId4" Type="http://schemas.openxmlformats.org/officeDocument/2006/relationships/image" Target="../media/image97.png"/><Relationship Id="rId9" Type="http://schemas.openxmlformats.org/officeDocument/2006/relationships/image" Target="../media/image120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68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47.png"/><Relationship Id="rId10" Type="http://schemas.openxmlformats.org/officeDocument/2006/relationships/image" Target="../media/image120.png"/><Relationship Id="rId4" Type="http://schemas.openxmlformats.org/officeDocument/2006/relationships/image" Target="../media/image108.png"/><Relationship Id="rId9" Type="http://schemas.openxmlformats.org/officeDocument/2006/relationships/image" Target="../media/image119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jpg"/><Relationship Id="rId11" Type="http://schemas.openxmlformats.org/officeDocument/2006/relationships/image" Target="../media/image49.png"/><Relationship Id="rId5" Type="http://schemas.openxmlformats.org/officeDocument/2006/relationships/image" Target="../media/image16.jp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0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3.png"/><Relationship Id="rId4" Type="http://schemas.openxmlformats.org/officeDocument/2006/relationships/image" Target="../media/image16.jp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9.png"/><Relationship Id="rId3" Type="http://schemas.openxmlformats.org/officeDocument/2006/relationships/image" Target="../media/image52.png"/><Relationship Id="rId7" Type="http://schemas.openxmlformats.org/officeDocument/2006/relationships/image" Target="../media/image54.jp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47.png"/><Relationship Id="rId9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71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4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6.png"/><Relationship Id="rId4" Type="http://schemas.openxmlformats.org/officeDocument/2006/relationships/image" Target="../media/image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Laptop Reviews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Your best decision is our will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Our Solution</a:t>
            </a:r>
            <a:endParaRPr lang="en-US" sz="600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</a:t>
            </a:r>
            <a:r>
              <a:rPr lang="en-US" dirty="0" smtClean="0"/>
              <a:t>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Despite slow speed, the screen is beautiful and the keyboard is good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“despite”, “slow”, “speed”, “the”, “screen”, “is”, “beautiful”, “and”, “the”, “keyboard”, “is”, “good”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40" y="2474069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370163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551193" y="1935057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2597826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unched Tape 11"/>
          <p:cNvSpPr/>
          <p:nvPr/>
        </p:nvSpPr>
        <p:spPr>
          <a:xfrm>
            <a:off x="5591841" y="2072881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412377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05986" y="1877143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5" name="8-Point Star 14"/>
          <p:cNvSpPr/>
          <p:nvPr/>
        </p:nvSpPr>
        <p:spPr>
          <a:xfrm>
            <a:off x="2858148" y="210898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16" name="Right Arrow 15"/>
          <p:cNvSpPr/>
          <p:nvPr/>
        </p:nvSpPr>
        <p:spPr>
          <a:xfrm rot="8303311">
            <a:off x="7488019" y="4560572"/>
            <a:ext cx="1896898" cy="388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unched Tape 16"/>
          <p:cNvSpPr/>
          <p:nvPr/>
        </p:nvSpPr>
        <p:spPr>
          <a:xfrm>
            <a:off x="5604164" y="5620970"/>
            <a:ext cx="1873992" cy="88455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8" name="Right Arrow 17"/>
          <p:cNvSpPr/>
          <p:nvPr/>
        </p:nvSpPr>
        <p:spPr>
          <a:xfrm rot="10800000">
            <a:off x="4286253" y="5986650"/>
            <a:ext cx="934833" cy="285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86252" y="5258943"/>
            <a:ext cx="987899" cy="54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20" name="8-Point Star 19"/>
          <p:cNvSpPr/>
          <p:nvPr/>
        </p:nvSpPr>
        <p:spPr>
          <a:xfrm>
            <a:off x="2721227" y="5599398"/>
            <a:ext cx="1181947" cy="906129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sp>
        <p:nvSpPr>
          <p:cNvPr id="21" name="TextBox 20"/>
          <p:cNvSpPr txBox="1"/>
          <p:nvPr/>
        </p:nvSpPr>
        <p:spPr>
          <a:xfrm rot="617423">
            <a:off x="8165301" y="235545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9105488">
            <a:off x="7937484" y="435637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252844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2992894" y="46413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&lt;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7" name="Right Arrow 26"/>
          <p:cNvSpPr/>
          <p:nvPr/>
        </p:nvSpPr>
        <p:spPr>
          <a:xfrm rot="13158755">
            <a:off x="1827047" y="466895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8" y="3348555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0833" y="4843663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099196" y="1790955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58106" y="2722644"/>
            <a:ext cx="1452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“beautiful”,</a:t>
            </a:r>
          </a:p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3632462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826542" y="3310481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“beautiful”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591841" y="3846925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14635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90191" y="3600098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0" name="8-Point Star 49"/>
          <p:cNvSpPr/>
          <p:nvPr/>
        </p:nvSpPr>
        <p:spPr>
          <a:xfrm>
            <a:off x="2845627" y="383666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51" name="Rectangle 50"/>
          <p:cNvSpPr/>
          <p:nvPr/>
        </p:nvSpPr>
        <p:spPr>
          <a:xfrm rot="16200000">
            <a:off x="3048425" y="29449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+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6" grpId="0"/>
      <p:bldP spid="27" grpId="0" animBg="1"/>
      <p:bldP spid="29" grpId="0"/>
      <p:bldP spid="31" grpId="0"/>
      <p:bldP spid="32" grpId="0"/>
      <p:bldP spid="36" grpId="0"/>
      <p:bldP spid="37" grpId="0"/>
      <p:bldP spid="45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6504039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</a:t>
            </a:r>
            <a:r>
              <a:rPr lang="en-US" dirty="0" smtClean="0"/>
              <a:t>Comment – Check Verbs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101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247414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8" grpId="0" animBg="1"/>
      <p:bldP spid="29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/>
      <p:bldP spid="44" grpId="0" animBg="1"/>
      <p:bldP spid="49" grpId="0" animBg="1"/>
      <p:bldP spid="49" grpId="1" animBg="1"/>
      <p:bldP spid="3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</a:t>
            </a:r>
            <a:r>
              <a:rPr lang="en-US" dirty="0" smtClean="0"/>
              <a:t>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don’t like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“I”, “don’t”, “like”,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911" y="3043417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427098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3167174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98172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617423">
            <a:off x="8133242" y="2924800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“don’t”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309778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9448430">
            <a:off x="1614411" y="345431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8" y="3917903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0833" y="5413011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Negative</a:t>
            </a:r>
            <a:endParaRPr lang="en-US" dirty="0" smtClean="0"/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23945" y="854998"/>
            <a:ext cx="590422" cy="2645276"/>
            <a:chOff x="8791971" y="887509"/>
            <a:chExt cx="518448" cy="2114669"/>
          </a:xfrm>
        </p:grpSpPr>
        <p:sp>
          <p:nvSpPr>
            <p:cNvPr id="10" name="Right Arrow 9"/>
            <p:cNvSpPr/>
            <p:nvPr/>
          </p:nvSpPr>
          <p:spPr>
            <a:xfrm rot="2893564">
              <a:off x="8551193" y="1935057"/>
              <a:ext cx="829452" cy="3478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980366">
              <a:off x="8099196" y="1790955"/>
              <a:ext cx="211466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 smtClean="0">
                  <a:ln w="0"/>
                  <a:solidFill>
                    <a:schemeClr val="tx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Compare</a:t>
              </a:r>
              <a:endParaRPr lang="en-US" sz="1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311642" y="3325325"/>
            <a:ext cx="1067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“don’t”,</a:t>
            </a:r>
            <a:endParaRPr lang="en-US" dirty="0" smtClean="0"/>
          </a:p>
          <a:p>
            <a:r>
              <a:rPr lang="en-US" dirty="0" smtClean="0"/>
              <a:t>“like”</a:t>
            </a:r>
            <a:endParaRPr lang="en-US" dirty="0" smtClean="0"/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4201810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8107869" y="3879829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“like”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746100" y="4392608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715703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90191" y="4169446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0" name="8-Point Star 49"/>
          <p:cNvSpPr/>
          <p:nvPr/>
        </p:nvSpPr>
        <p:spPr>
          <a:xfrm>
            <a:off x="2845627" y="4406008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102</a:t>
            </a:fld>
            <a:endParaRPr lang="en-US"/>
          </a:p>
        </p:txBody>
      </p:sp>
      <p:sp>
        <p:nvSpPr>
          <p:cNvPr id="39" name="Explosion 2 38"/>
          <p:cNvSpPr/>
          <p:nvPr/>
        </p:nvSpPr>
        <p:spPr>
          <a:xfrm>
            <a:off x="5362488" y="2567484"/>
            <a:ext cx="2599629" cy="1099817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Negative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714600" y="287102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42" name="Right Arrow 41"/>
          <p:cNvSpPr/>
          <p:nvPr/>
        </p:nvSpPr>
        <p:spPr>
          <a:xfrm rot="16200000">
            <a:off x="3062099" y="3797812"/>
            <a:ext cx="683883" cy="299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41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6757176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</a:t>
            </a:r>
            <a:r>
              <a:rPr lang="en-US" dirty="0" smtClean="0"/>
              <a:t>Comment – Check Nouns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Noun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103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356981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8" grpId="0" animBg="1"/>
      <p:bldP spid="29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/>
      <p:bldP spid="44" grpId="0" animBg="1"/>
      <p:bldP spid="49" grpId="0" animBg="1"/>
      <p:bldP spid="49" grpId="1" animBg="1"/>
      <p:bldP spid="34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</a:t>
            </a:r>
            <a:r>
              <a:rPr lang="en-US" dirty="0" smtClean="0"/>
              <a:t>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have no problem with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“I”, “have”, </a:t>
            </a:r>
            <a:r>
              <a:rPr lang="en-US" sz="1600" dirty="0" smtClean="0"/>
              <a:t>“no”, “problem”, “with”, </a:t>
            </a:r>
            <a:r>
              <a:rPr lang="en-US" sz="1600" dirty="0" smtClean="0"/>
              <a:t>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911" y="3043417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427098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3167174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98172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617423">
            <a:off x="8285527" y="292480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“no”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309778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9448430">
            <a:off x="1614411" y="345431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8" y="3917903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0833" y="5413011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  <a:endParaRPr lang="en-US" dirty="0" smtClean="0"/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23945" y="854998"/>
            <a:ext cx="590422" cy="2645276"/>
            <a:chOff x="8791971" y="887509"/>
            <a:chExt cx="518448" cy="2114669"/>
          </a:xfrm>
        </p:grpSpPr>
        <p:sp>
          <p:nvSpPr>
            <p:cNvPr id="10" name="Right Arrow 9"/>
            <p:cNvSpPr/>
            <p:nvPr/>
          </p:nvSpPr>
          <p:spPr>
            <a:xfrm rot="2893564">
              <a:off x="8551193" y="1935057"/>
              <a:ext cx="829452" cy="3478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980366">
              <a:off x="8099196" y="1790955"/>
              <a:ext cx="211466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 smtClean="0">
                  <a:ln w="0"/>
                  <a:solidFill>
                    <a:schemeClr val="tx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Compare</a:t>
              </a:r>
              <a:endParaRPr lang="en-US" sz="1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311642" y="3325325"/>
            <a:ext cx="1284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“no”,</a:t>
            </a:r>
            <a:endParaRPr lang="en-US" dirty="0" smtClean="0"/>
          </a:p>
          <a:p>
            <a:r>
              <a:rPr lang="en-US" dirty="0" smtClean="0"/>
              <a:t>“problem”</a:t>
            </a:r>
            <a:endParaRPr lang="en-US" dirty="0" smtClean="0"/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4201810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868221" y="3879829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“problem”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746100" y="4392608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Noun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715703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8-Point Star 49"/>
          <p:cNvSpPr/>
          <p:nvPr/>
        </p:nvSpPr>
        <p:spPr>
          <a:xfrm>
            <a:off x="2845627" y="4406008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</a:t>
            </a:r>
            <a:r>
              <a:rPr lang="en-US" dirty="0" smtClean="0"/>
              <a:t>Flag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104</a:t>
            </a:fld>
            <a:endParaRPr lang="en-US"/>
          </a:p>
        </p:txBody>
      </p:sp>
      <p:sp>
        <p:nvSpPr>
          <p:cNvPr id="39" name="Explosion 2 38"/>
          <p:cNvSpPr/>
          <p:nvPr/>
        </p:nvSpPr>
        <p:spPr>
          <a:xfrm>
            <a:off x="5362488" y="2567484"/>
            <a:ext cx="2599629" cy="1099817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Negative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714600" y="287102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42" name="Right Arrow 41"/>
          <p:cNvSpPr/>
          <p:nvPr/>
        </p:nvSpPr>
        <p:spPr>
          <a:xfrm rot="16200000">
            <a:off x="3062099" y="3797812"/>
            <a:ext cx="683883" cy="299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426383" y="4066709"/>
            <a:ext cx="987899" cy="54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70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2" y="0"/>
            <a:ext cx="7536427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</a:t>
            </a:r>
            <a:r>
              <a:rPr lang="en-US" dirty="0" smtClean="0"/>
              <a:t>Comment - After checking all word’s classes</a:t>
            </a:r>
            <a:endParaRPr lang="en-US" dirty="0"/>
          </a:p>
        </p:txBody>
      </p:sp>
      <p:sp>
        <p:nvSpPr>
          <p:cNvPr id="6" name="8-Point Star 5"/>
          <p:cNvSpPr/>
          <p:nvPr/>
        </p:nvSpPr>
        <p:spPr>
          <a:xfrm>
            <a:off x="1903173" y="2794311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405810" y="3155648"/>
            <a:ext cx="1603883" cy="38290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6658625" y="2764537"/>
            <a:ext cx="1932038" cy="116512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Neutral Comment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11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</a:t>
            </a:r>
            <a:r>
              <a:rPr lang="en-US" dirty="0" smtClean="0"/>
              <a:t>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bought this laptop a year ago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“I”, “bought”, “this”, “laptop”, “a”, “year“, “ago”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911" y="3043417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427098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309778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3" y="4117949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63237" y="5483157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Neutral</a:t>
            </a:r>
            <a:endParaRPr lang="en-US" dirty="0" smtClean="0"/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23945" y="854998"/>
            <a:ext cx="590422" cy="2645276"/>
            <a:chOff x="8791971" y="887509"/>
            <a:chExt cx="518448" cy="2114669"/>
          </a:xfrm>
        </p:grpSpPr>
        <p:sp>
          <p:nvSpPr>
            <p:cNvPr id="10" name="Right Arrow 9"/>
            <p:cNvSpPr/>
            <p:nvPr/>
          </p:nvSpPr>
          <p:spPr>
            <a:xfrm rot="2893564">
              <a:off x="8551193" y="1935057"/>
              <a:ext cx="829452" cy="3478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980366">
              <a:off x="8099196" y="1790955"/>
              <a:ext cx="211466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 smtClean="0">
                  <a:ln w="0"/>
                  <a:solidFill>
                    <a:schemeClr val="tx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Compare</a:t>
              </a:r>
              <a:endParaRPr lang="en-US" sz="1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311642" y="332532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“bought”</a:t>
            </a:r>
            <a:endParaRPr lang="en-US" dirty="0" smtClean="0"/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4201810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940357" y="3879829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“bought”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746100" y="4392608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715703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106</a:t>
            </a:fld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297712" y="4040833"/>
            <a:ext cx="1105836" cy="589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Neutral</a:t>
            </a:r>
            <a:endParaRPr lang="en-US" sz="1400" dirty="0"/>
          </a:p>
        </p:txBody>
      </p:sp>
      <p:sp>
        <p:nvSpPr>
          <p:cNvPr id="35" name="8-Point Star 34"/>
          <p:cNvSpPr/>
          <p:nvPr/>
        </p:nvSpPr>
        <p:spPr>
          <a:xfrm>
            <a:off x="2964470" y="4399388"/>
            <a:ext cx="1179125" cy="903966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Neutral</a:t>
            </a:r>
          </a:p>
          <a:p>
            <a:pPr algn="ctr"/>
            <a:r>
              <a:rPr lang="en-US" sz="1400" dirty="0" smtClean="0"/>
              <a:t>Flag</a:t>
            </a:r>
          </a:p>
        </p:txBody>
      </p:sp>
      <p:sp>
        <p:nvSpPr>
          <p:cNvPr id="38" name="Right Arrow 37"/>
          <p:cNvSpPr/>
          <p:nvPr/>
        </p:nvSpPr>
        <p:spPr>
          <a:xfrm rot="10800000">
            <a:off x="1961380" y="4715704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04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22138" cy="484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</a:t>
            </a:r>
            <a:r>
              <a:rPr lang="en-US" dirty="0" smtClean="0"/>
              <a:t>Comment - Summary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0" y="844735"/>
            <a:ext cx="1150899" cy="115089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08" y="525438"/>
            <a:ext cx="765909" cy="740207"/>
          </a:xfrm>
        </p:spPr>
      </p:pic>
      <p:sp>
        <p:nvSpPr>
          <p:cNvPr id="6" name="Right Arrow 5"/>
          <p:cNvSpPr/>
          <p:nvPr/>
        </p:nvSpPr>
        <p:spPr>
          <a:xfrm>
            <a:off x="1925035" y="1247629"/>
            <a:ext cx="2268498" cy="324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62736" y="1572310"/>
            <a:ext cx="19546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Read and classify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2193" y="650227"/>
            <a:ext cx="26052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Classified </a:t>
            </a:r>
          </a:p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5405347" y="2186973"/>
            <a:ext cx="661018" cy="305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05" y="2815843"/>
            <a:ext cx="1143483" cy="1143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91700" y="403415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8186" y="19956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5" y="5187212"/>
            <a:ext cx="1322943" cy="132294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383636" y="5776468"/>
            <a:ext cx="166110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99" y="4761267"/>
            <a:ext cx="733637" cy="73363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62449" y="5540337"/>
            <a:ext cx="19046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8" name="Right Arrow 17"/>
          <p:cNvSpPr/>
          <p:nvPr/>
        </p:nvSpPr>
        <p:spPr>
          <a:xfrm rot="16200000">
            <a:off x="5325881" y="4724083"/>
            <a:ext cx="77782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18425" y="6150114"/>
            <a:ext cx="19591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22821" y="5465442"/>
            <a:ext cx="9925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20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27847" y="4636112"/>
            <a:ext cx="18197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 with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classified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864011" y="3173640"/>
            <a:ext cx="117162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035" y="2567307"/>
            <a:ext cx="1466844" cy="146684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7564" y="648866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Comments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552113" y="4034151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2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54" y="1951797"/>
            <a:ext cx="770705" cy="77070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95022" y="267394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2" y="1987318"/>
            <a:ext cx="683049" cy="683049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2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1" grpId="0"/>
      <p:bldP spid="12" grpId="0"/>
      <p:bldP spid="15" grpId="0" animBg="1"/>
      <p:bldP spid="17" grpId="0"/>
      <p:bldP spid="18" grpId="0" animBg="1"/>
      <p:bldP spid="19" grpId="0"/>
      <p:bldP spid="20" grpId="0"/>
      <p:bldP spid="21" grpId="0"/>
      <p:bldP spid="22" grpId="0" animBg="1"/>
      <p:bldP spid="24" grpId="0"/>
      <p:bldP spid="25" grpId="0"/>
      <p:bldP spid="27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 - Summary</a:t>
            </a:r>
            <a:endParaRPr lang="en-US" dirty="0"/>
          </a:p>
        </p:txBody>
      </p:sp>
      <p:pic>
        <p:nvPicPr>
          <p:cNvPr id="1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1" y="2416040"/>
            <a:ext cx="1627200" cy="1627200"/>
          </a:xfrm>
        </p:spPr>
      </p:pic>
      <p:sp>
        <p:nvSpPr>
          <p:cNvPr id="13" name="Right Arrow 12"/>
          <p:cNvSpPr/>
          <p:nvPr/>
        </p:nvSpPr>
        <p:spPr>
          <a:xfrm>
            <a:off x="1962488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Collect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22901" y="41182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642783" y="4118298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Laptops with comments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8144006" y="415319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Comments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26" y="2594636"/>
            <a:ext cx="2615895" cy="1316122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6162260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Classify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79" y="2641145"/>
            <a:ext cx="2244235" cy="15120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711177"/>
              </p:ext>
            </p:extLst>
          </p:nvPr>
        </p:nvGraphicFramePr>
        <p:xfrm>
          <a:off x="458922" y="1787101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1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6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55587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Handle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9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3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35" y="2095541"/>
            <a:ext cx="1997765" cy="669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871" y="3508817"/>
            <a:ext cx="1166491" cy="8034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72" y="4923627"/>
            <a:ext cx="2221887" cy="6498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45115" y="2929933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140143" y="4471671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1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8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0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39" y="5349694"/>
            <a:ext cx="1461125" cy="129066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flipH="1">
            <a:off x="5899807" y="5785541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28252" y="6271022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Send email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4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laptop – System handle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8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3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128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2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3: Search laptop and recommend laptop – Staff </a:t>
            </a:r>
            <a:r>
              <a:rPr lang="en-US" sz="2400" dirty="0"/>
              <a:t>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08570" y="4724254"/>
            <a:ext cx="1766500" cy="1578330"/>
            <a:chOff x="1193580" y="4880573"/>
            <a:chExt cx="1766500" cy="157833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580" y="4880573"/>
              <a:ext cx="1469263" cy="146926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216" y="5480732"/>
              <a:ext cx="1044864" cy="978171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324877" y="5051754"/>
            <a:ext cx="75520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Standardize comments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4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3: Search laptop and recommend </a:t>
            </a:r>
            <a:r>
              <a:rPr lang="en-US" sz="2400" dirty="0"/>
              <a:t>laptop – Staff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130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0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3: Search laptop and recommend </a:t>
            </a:r>
            <a:r>
              <a:rPr lang="en-US" sz="2400" dirty="0"/>
              <a:t>laptop – Staff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131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66" y="4863657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6131611" y="5394189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7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</a:t>
            </a:r>
            <a:r>
              <a:rPr lang="en-US" sz="2400" dirty="0"/>
              <a:t>4</a:t>
            </a:r>
            <a:r>
              <a:rPr lang="en-US" sz="2400" dirty="0" smtClean="0"/>
              <a:t>: Parse data and handle duplicated products</a:t>
            </a:r>
            <a:endParaRPr lang="en-US" sz="2400" dirty="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551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</a:t>
            </a:r>
            <a:r>
              <a:rPr lang="en-US" sz="2400" dirty="0"/>
              <a:t>4</a:t>
            </a:r>
            <a:r>
              <a:rPr lang="en-US" sz="2400" dirty="0" smtClean="0"/>
              <a:t>: Parse data and handle duplicated products</a:t>
            </a:r>
            <a:endParaRPr lang="en-US" sz="2400" dirty="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37" y="3311986"/>
            <a:ext cx="997227" cy="997227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4" name="TextBox 23"/>
          <p:cNvSpPr txBox="1"/>
          <p:nvPr/>
        </p:nvSpPr>
        <p:spPr>
          <a:xfrm>
            <a:off x="7826148" y="430921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Right Arrow 21"/>
          <p:cNvSpPr/>
          <p:nvPr/>
        </p:nvSpPr>
        <p:spPr>
          <a:xfrm flipH="1">
            <a:off x="6011949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176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- Situation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52" y="2203779"/>
            <a:ext cx="1651514" cy="1651514"/>
          </a:xfrm>
          <a:prstGeom prst="rect">
            <a:avLst/>
          </a:prstGeom>
        </p:spPr>
      </p:pic>
      <p:sp>
        <p:nvSpPr>
          <p:cNvPr id="14" name="Plus 13"/>
          <p:cNvSpPr/>
          <p:nvPr/>
        </p:nvSpPr>
        <p:spPr>
          <a:xfrm>
            <a:off x="1809658" y="2516175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967570" y="4128672"/>
            <a:ext cx="148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Smart Phone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98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135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</a:t>
            </a:r>
            <a:r>
              <a:rPr lang="en-US" dirty="0"/>
              <a:t>Application - Situation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52" y="2209285"/>
            <a:ext cx="1646007" cy="1646007"/>
          </a:xfrm>
          <a:prstGeom prst="rect">
            <a:avLst/>
          </a:prstGeom>
        </p:spPr>
      </p:pic>
      <p:sp>
        <p:nvSpPr>
          <p:cNvPr id="12" name="Plus 11"/>
          <p:cNvSpPr/>
          <p:nvPr/>
        </p:nvSpPr>
        <p:spPr>
          <a:xfrm>
            <a:off x="1809658" y="2516175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10800000">
            <a:off x="4872427" y="1430594"/>
            <a:ext cx="363249" cy="3463040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418" y="1488141"/>
            <a:ext cx="856853" cy="8568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43" y="2121841"/>
            <a:ext cx="1314412" cy="13144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339" y="3422045"/>
            <a:ext cx="672309" cy="67230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62859" y="173190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81.5%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062859" y="259438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14.8%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062858" y="357353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2.7%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74636" y="4328638"/>
            <a:ext cx="105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Other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27167" y="4328638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967570" y="4128672"/>
            <a:ext cx="148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Smart Phone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78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</a:t>
            </a:r>
            <a:r>
              <a:rPr lang="en-US" dirty="0"/>
              <a:t>Application - Situation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589" y="2211857"/>
            <a:ext cx="1641417" cy="1641417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809658" y="2516175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14" y="2087247"/>
            <a:ext cx="2156218" cy="177793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136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67926" y="380121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7112" y="4069716"/>
            <a:ext cx="241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Mobile Phone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3" name="Left Arrow 2"/>
          <p:cNvSpPr/>
          <p:nvPr/>
        </p:nvSpPr>
        <p:spPr>
          <a:xfrm>
            <a:off x="4903543" y="2669457"/>
            <a:ext cx="1679291" cy="6488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Focus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39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Application – How to communicate with the system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137</a:t>
            </a:fld>
            <a:endParaRPr lang="en-US"/>
          </a:p>
        </p:txBody>
      </p:sp>
      <p:pic>
        <p:nvPicPr>
          <p:cNvPr id="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2161161"/>
            <a:ext cx="5214863" cy="3685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803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138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0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139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4698858"/>
            <a:ext cx="1628143" cy="13425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80" y="4897191"/>
            <a:ext cx="932958" cy="932958"/>
          </a:xfrm>
          <a:prstGeom prst="rect">
            <a:avLst/>
          </a:prstGeom>
        </p:spPr>
      </p:pic>
      <p:sp>
        <p:nvSpPr>
          <p:cNvPr id="16" name="Plus 15"/>
          <p:cNvSpPr/>
          <p:nvPr/>
        </p:nvSpPr>
        <p:spPr>
          <a:xfrm>
            <a:off x="2446745" y="4910071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023980" y="6009210"/>
            <a:ext cx="245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Volley Library Android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40437" y="600921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18473920">
            <a:off x="4013249" y="3698781"/>
            <a:ext cx="138299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36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0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140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4698858"/>
            <a:ext cx="1628143" cy="13425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80" y="4897191"/>
            <a:ext cx="932958" cy="932958"/>
          </a:xfrm>
          <a:prstGeom prst="rect">
            <a:avLst/>
          </a:prstGeom>
        </p:spPr>
      </p:pic>
      <p:sp>
        <p:nvSpPr>
          <p:cNvPr id="11" name="Plus 10"/>
          <p:cNvSpPr/>
          <p:nvPr/>
        </p:nvSpPr>
        <p:spPr>
          <a:xfrm>
            <a:off x="2446745" y="4910071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23980" y="6009210"/>
            <a:ext cx="245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Volley Library Android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40437" y="600921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4" name="Right Arrow 13"/>
          <p:cNvSpPr/>
          <p:nvPr/>
        </p:nvSpPr>
        <p:spPr>
          <a:xfrm rot="18473920">
            <a:off x="4013249" y="3698781"/>
            <a:ext cx="138299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sp>
        <p:nvSpPr>
          <p:cNvPr id="17" name="Left Arrow 16"/>
          <p:cNvSpPr/>
          <p:nvPr/>
        </p:nvSpPr>
        <p:spPr>
          <a:xfrm rot="18414404">
            <a:off x="4489979" y="4143352"/>
            <a:ext cx="1522950" cy="65148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17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129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699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019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549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8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25" name="Left Arrow 24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27" name="Left Arrow 26"/>
          <p:cNvSpPr/>
          <p:nvPr/>
        </p:nvSpPr>
        <p:spPr>
          <a:xfrm>
            <a:off x="4985460" y="3083390"/>
            <a:ext cx="1946283" cy="5499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2" y="3616549"/>
            <a:ext cx="552158" cy="552158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42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057840" y="2286000"/>
            <a:ext cx="6392986" cy="2168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623980"/>
              </p:ext>
            </p:extLst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2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80968" y="4454013"/>
            <a:ext cx="5220929" cy="2256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57840" y="2286000"/>
            <a:ext cx="6392986" cy="2168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623980"/>
              </p:ext>
            </p:extLst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0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603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076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7334" y="2927139"/>
            <a:ext cx="409060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http://www.engadget.com/</a:t>
            </a:r>
          </a:p>
        </p:txBody>
      </p:sp>
    </p:spTree>
    <p:extLst>
      <p:ext uri="{BB962C8B-B14F-4D97-AF65-F5344CB8AC3E}">
        <p14:creationId xmlns:p14="http://schemas.microsoft.com/office/powerpoint/2010/main" val="124552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22" name="Left Arrow 21"/>
          <p:cNvSpPr/>
          <p:nvPr/>
        </p:nvSpPr>
        <p:spPr>
          <a:xfrm rot="18512115">
            <a:off x="5782527" y="4519689"/>
            <a:ext cx="2031341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Comment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15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5782527" y="4519689"/>
            <a:ext cx="2031341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Comment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8590898">
            <a:off x="5515567" y="4082735"/>
            <a:ext cx="1882457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Response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905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8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27" name="Left Arrow 26"/>
          <p:cNvSpPr/>
          <p:nvPr/>
        </p:nvSpPr>
        <p:spPr>
          <a:xfrm>
            <a:off x="4985460" y="3083390"/>
            <a:ext cx="1946283" cy="5499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2" y="3631591"/>
            <a:ext cx="552158" cy="55215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33" name="Left Arrow 32"/>
          <p:cNvSpPr/>
          <p:nvPr/>
        </p:nvSpPr>
        <p:spPr>
          <a:xfrm rot="18512115">
            <a:off x="5782527" y="4519689"/>
            <a:ext cx="2031341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Comment</a:t>
            </a:r>
            <a:endParaRPr lang="en-US" dirty="0"/>
          </a:p>
        </p:txBody>
      </p:sp>
      <p:sp>
        <p:nvSpPr>
          <p:cNvPr id="34" name="Right Arrow 33"/>
          <p:cNvSpPr/>
          <p:nvPr/>
        </p:nvSpPr>
        <p:spPr>
          <a:xfrm rot="18590898">
            <a:off x="5515567" y="4082735"/>
            <a:ext cx="1882457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74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324888" y="2456867"/>
            <a:ext cx="2147066" cy="118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 to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334" y="1774444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421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324888" y="2456867"/>
            <a:ext cx="2147066" cy="118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 to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774444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104839" y="2735857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Save Information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854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008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220616" y="2543263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Information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860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220616" y="2543263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Information</a:t>
            </a:r>
            <a:endParaRPr lang="en-US" dirty="0"/>
          </a:p>
        </p:txBody>
      </p:sp>
      <p:sp>
        <p:nvSpPr>
          <p:cNvPr id="13" name="Left Arrow 12"/>
          <p:cNvSpPr/>
          <p:nvPr/>
        </p:nvSpPr>
        <p:spPr>
          <a:xfrm>
            <a:off x="5220616" y="3083530"/>
            <a:ext cx="2056977" cy="5580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873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158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104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159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245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747549"/>
            <a:ext cx="1873324" cy="1873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68" y="1562405"/>
            <a:ext cx="2746241" cy="919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826" y="3282170"/>
            <a:ext cx="1603524" cy="11044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68" y="4900276"/>
            <a:ext cx="3054332" cy="893270"/>
          </a:xfrm>
          <a:prstGeom prst="rect">
            <a:avLst/>
          </a:prstGeom>
        </p:spPr>
      </p:pic>
      <p:sp>
        <p:nvSpPr>
          <p:cNvPr id="17" name="AutoShape 123"/>
          <p:cNvSpPr>
            <a:spLocks noChangeArrowheads="1"/>
          </p:cNvSpPr>
          <p:nvPr/>
        </p:nvSpPr>
        <p:spPr bwMode="gray">
          <a:xfrm rot="19286699">
            <a:off x="2820186" y="2663219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23"/>
          <p:cNvSpPr>
            <a:spLocks noChangeArrowheads="1"/>
          </p:cNvSpPr>
          <p:nvPr/>
        </p:nvSpPr>
        <p:spPr bwMode="gray">
          <a:xfrm rot="2313301" flipV="1">
            <a:off x="2868113" y="4947121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23"/>
          <p:cNvSpPr>
            <a:spLocks noChangeArrowheads="1"/>
          </p:cNvSpPr>
          <p:nvPr/>
        </p:nvSpPr>
        <p:spPr bwMode="gray">
          <a:xfrm flipV="1">
            <a:off x="2914178" y="3796788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</a:t>
            </a:fld>
            <a:endParaRPr lang="en-US"/>
          </a:p>
        </p:txBody>
      </p:sp>
      <p:sp>
        <p:nvSpPr>
          <p:cNvPr id="8" name="Oval Callout 7"/>
          <p:cNvSpPr/>
          <p:nvPr/>
        </p:nvSpPr>
        <p:spPr>
          <a:xfrm>
            <a:off x="7254313" y="2444079"/>
            <a:ext cx="2872409" cy="176916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Comments are approved before publishing.</a:t>
            </a:r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01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8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8176329" flipH="1" flipV="1">
            <a:off x="5467436" y="4095668"/>
            <a:ext cx="1715781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 favorite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04" y="2628737"/>
            <a:ext cx="2442226" cy="12287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160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114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emonstration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</a:t>
            </a:r>
            <a:r>
              <a:rPr lang="en-US" sz="2400" dirty="0" smtClean="0"/>
              <a:t>write comment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10800000" flipH="1" flipV="1">
            <a:off x="5757582" y="5646097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Write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34" name="Right Arrow 33"/>
          <p:cNvSpPr/>
          <p:nvPr/>
        </p:nvSpPr>
        <p:spPr>
          <a:xfrm rot="8176329" flipH="1" flipV="1">
            <a:off x="5467436" y="4095668"/>
            <a:ext cx="1715781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 favorite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04" y="2628737"/>
            <a:ext cx="2442226" cy="1228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382" y="5379963"/>
            <a:ext cx="1179443" cy="11794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161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77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445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&lt;Mobile&gt;: Search laptop and report comment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162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55587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Handle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Staff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483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800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&lt;Mobile&gt;: Search laptop and recommend laptop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163</a:t>
            </a:fld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441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that haven’t shown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97427" y="2581073"/>
            <a:ext cx="10546190" cy="3355270"/>
          </a:xfrm>
        </p:spPr>
        <p:txBody>
          <a:bodyPr numCol="2">
            <a:normAutofit/>
          </a:bodyPr>
          <a:lstStyle/>
          <a:p>
            <a:pPr marL="1371600"/>
            <a:r>
              <a:rPr lang="en-US" sz="2400" dirty="0" smtClean="0"/>
              <a:t>Import excel file</a:t>
            </a:r>
          </a:p>
          <a:p>
            <a:pPr marL="1371600"/>
            <a:r>
              <a:rPr lang="en-US" sz="2400" dirty="0" smtClean="0"/>
              <a:t>Import dictionary file</a:t>
            </a:r>
          </a:p>
          <a:p>
            <a:pPr marL="1371600"/>
            <a:r>
              <a:rPr lang="en-US" sz="2400" dirty="0" smtClean="0"/>
              <a:t>Parse Specific laptop</a:t>
            </a:r>
          </a:p>
          <a:p>
            <a:pPr marL="1371600"/>
            <a:r>
              <a:rPr lang="en-US" sz="2400" dirty="0" smtClean="0"/>
              <a:t>Force Parse Data</a:t>
            </a:r>
          </a:p>
          <a:p>
            <a:pPr marL="1371600"/>
            <a:r>
              <a:rPr lang="en-US" sz="2400" dirty="0" smtClean="0"/>
              <a:t>Mobile: Report comment</a:t>
            </a:r>
          </a:p>
          <a:p>
            <a:pPr marL="1371600"/>
            <a:r>
              <a:rPr lang="en-US" sz="2400" dirty="0" smtClean="0"/>
              <a:t>Mobile: Recommend product</a:t>
            </a:r>
          </a:p>
          <a:p>
            <a:r>
              <a:rPr lang="en-US" sz="2400" dirty="0" smtClean="0"/>
              <a:t>Auto cancel recommended product</a:t>
            </a:r>
          </a:p>
          <a:p>
            <a:r>
              <a:rPr lang="en-US" sz="2400" dirty="0" smtClean="0"/>
              <a:t>Manage product</a:t>
            </a:r>
          </a:p>
          <a:p>
            <a:r>
              <a:rPr lang="en-US" sz="2400" dirty="0" smtClean="0"/>
              <a:t>Manage dictionary</a:t>
            </a:r>
          </a:p>
          <a:p>
            <a:r>
              <a:rPr lang="en-US" sz="2400" dirty="0" smtClean="0"/>
              <a:t>Manage account</a:t>
            </a:r>
          </a:p>
          <a:p>
            <a:r>
              <a:rPr lang="en-US" sz="2400" dirty="0" smtClean="0"/>
              <a:t>Manage profile</a:t>
            </a:r>
          </a:p>
          <a:p>
            <a:r>
              <a:rPr lang="en-US" sz="2400" dirty="0" smtClean="0"/>
              <a:t>Re-analyze comments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3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Collect data from trusted resources</a:t>
            </a:r>
          </a:p>
          <a:p>
            <a:r>
              <a:rPr lang="en-US" sz="2500" dirty="0" smtClean="0"/>
              <a:t>Provide classified comments</a:t>
            </a:r>
            <a:endParaRPr lang="en-US" sz="2500" dirty="0"/>
          </a:p>
          <a:p>
            <a:r>
              <a:rPr lang="en-US" sz="2500" dirty="0" smtClean="0"/>
              <a:t>Training machine (work with duplicate products).</a:t>
            </a:r>
          </a:p>
          <a:p>
            <a:r>
              <a:rPr lang="en-US" sz="2500" dirty="0" smtClean="0"/>
              <a:t>Guest can contribute to standardize comments</a:t>
            </a:r>
          </a:p>
          <a:p>
            <a:r>
              <a:rPr lang="en-US" sz="2500" dirty="0" smtClean="0"/>
              <a:t>Guest can suggest new laptops </a:t>
            </a:r>
          </a:p>
          <a:p>
            <a:endParaRPr lang="en-US" sz="2500" dirty="0" smtClean="0"/>
          </a:p>
          <a:p>
            <a:endParaRPr lang="en-US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3647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Advantages: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8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Lack of source websites</a:t>
            </a:r>
          </a:p>
          <a:p>
            <a:r>
              <a:rPr lang="en-US" sz="2500" dirty="0" smtClean="0"/>
              <a:t>Analyzing algorithm is not optimized. Some comments cannot be classified correctly.</a:t>
            </a:r>
          </a:p>
          <a:p>
            <a:r>
              <a:rPr lang="en-US" sz="2500" dirty="0" smtClean="0"/>
              <a:t>Haven’t had auto-update dictionary function.</a:t>
            </a:r>
          </a:p>
          <a:p>
            <a:r>
              <a:rPr lang="en-US" sz="2500" dirty="0" smtClean="0"/>
              <a:t>Mobile application is developed for Android Platform.  </a:t>
            </a:r>
            <a:endParaRPr lang="en-US" sz="2500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853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1"/>
                </a:solidFill>
              </a:rPr>
              <a:t>Disadvantages</a:t>
            </a:r>
            <a:r>
              <a:rPr lang="en-US" sz="3000" b="1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Enrich words in database to have better analyzing.</a:t>
            </a:r>
          </a:p>
          <a:p>
            <a:r>
              <a:rPr lang="en-US" sz="2500" dirty="0" smtClean="0"/>
              <a:t>Build automatic mechanism to update words in database</a:t>
            </a:r>
          </a:p>
          <a:p>
            <a:r>
              <a:rPr lang="en-US" sz="2500" dirty="0" smtClean="0"/>
              <a:t>Use for other fields such as mobile reviews or any business fields that need to collect user reviews/behaviors and classify them for some business purposes. </a:t>
            </a:r>
          </a:p>
          <a:p>
            <a:r>
              <a:rPr lang="en-US" sz="2500" dirty="0" smtClean="0"/>
              <a:t>Support more mobile platforms such as Windows Phone or 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2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874" y="1498877"/>
            <a:ext cx="5207000" cy="37211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6060" y="2763076"/>
            <a:ext cx="644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80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1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11142" y="1930400"/>
            <a:ext cx="3524753" cy="4440583"/>
            <a:chOff x="440960" y="1930400"/>
            <a:chExt cx="3524753" cy="4440583"/>
          </a:xfrm>
        </p:grpSpPr>
        <p:sp>
          <p:nvSpPr>
            <p:cNvPr id="7" name="TextBox 6"/>
            <p:cNvSpPr txBox="1"/>
            <p:nvPr/>
          </p:nvSpPr>
          <p:spPr>
            <a:xfrm>
              <a:off x="677334" y="1930400"/>
              <a:ext cx="3288379" cy="2108299"/>
            </a:xfrm>
            <a:prstGeom prst="cloud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How to get data from this site?</a:t>
              </a:r>
              <a:endParaRPr lang="en-US" sz="280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60" y="4295870"/>
              <a:ext cx="2075113" cy="2075113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0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562" y="1784074"/>
            <a:ext cx="5482052" cy="4922206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21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617562" y="1784074"/>
            <a:ext cx="5482052" cy="4922206"/>
            <a:chOff x="4171918" y="1674744"/>
            <a:chExt cx="548205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5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06429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3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617562" y="1784074"/>
            <a:ext cx="5482052" cy="4922206"/>
            <a:chOff x="4171918" y="1674744"/>
            <a:chExt cx="548205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98773" y="2107096"/>
              <a:ext cx="2753139" cy="5267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58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75352" y="1784074"/>
            <a:ext cx="5524262" cy="4922206"/>
            <a:chOff x="4129708" y="1674744"/>
            <a:chExt cx="552426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98773" y="2107096"/>
              <a:ext cx="2753139" cy="5267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9708" y="4462670"/>
              <a:ext cx="2753139" cy="15786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55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952" y="3362097"/>
            <a:ext cx="5063351" cy="124756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7334" y="1987771"/>
            <a:ext cx="4050618" cy="4194368"/>
            <a:chOff x="6076498" y="2770512"/>
            <a:chExt cx="3596491" cy="37548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6498" y="2770512"/>
              <a:ext cx="3596491" cy="375482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315200" y="3180522"/>
              <a:ext cx="715617" cy="268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52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952" y="3362097"/>
            <a:ext cx="5063351" cy="124756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7334" y="1987771"/>
            <a:ext cx="4050618" cy="4194368"/>
            <a:chOff x="6076498" y="2770512"/>
            <a:chExt cx="3596491" cy="37548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6498" y="2770512"/>
              <a:ext cx="3596491" cy="375482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315200" y="3180522"/>
              <a:ext cx="715617" cy="268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599583" y="3488634"/>
              <a:ext cx="2991678" cy="800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98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27952" y="3362097"/>
            <a:ext cx="5063351" cy="1247568"/>
            <a:chOff x="760758" y="1756721"/>
            <a:chExt cx="5063351" cy="12475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758" y="1756721"/>
              <a:ext cx="5063351" cy="12475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85191" y="2021067"/>
              <a:ext cx="4896697" cy="876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7334" y="1987771"/>
            <a:ext cx="4050618" cy="4194368"/>
            <a:chOff x="6076498" y="2770512"/>
            <a:chExt cx="3596491" cy="37548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6498" y="2770512"/>
              <a:ext cx="3596491" cy="375482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315200" y="3180522"/>
              <a:ext cx="715617" cy="268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599583" y="3488634"/>
              <a:ext cx="2991678" cy="800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79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4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4359136"/>
            <a:ext cx="8254998" cy="759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4359136"/>
            <a:ext cx="8254998" cy="759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12773" y="1930400"/>
            <a:ext cx="6585252" cy="1749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&lt;span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class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="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"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itemprop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="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name 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"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data-swiftype-name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='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'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data-swiftype-type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='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string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'&gt;</a:t>
            </a:r>
            <a:r>
              <a:rPr 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MacBook Pro 15-inch with Retina Display (late 2013)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&lt;/span&gt;</a:t>
            </a:r>
            <a:endParaRPr lang="en-US" sz="2000" b="1">
              <a:solidFill>
                <a:srgbClr val="7030A0"/>
              </a:solidFill>
            </a:endParaRPr>
          </a:p>
        </p:txBody>
      </p:sp>
      <p:cxnSp>
        <p:nvCxnSpPr>
          <p:cNvPr id="12" name="Straight Connector 11"/>
          <p:cNvCxnSpPr>
            <a:stCxn id="7" idx="2"/>
            <a:endCxn id="4" idx="0"/>
          </p:cNvCxnSpPr>
          <p:nvPr/>
        </p:nvCxnSpPr>
        <p:spPr>
          <a:xfrm flipH="1">
            <a:off x="4804833" y="3679687"/>
            <a:ext cx="1300566" cy="67944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50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63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0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7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3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4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7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6089083" y="1656187"/>
            <a:ext cx="3184919" cy="41158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23" name="Multiply 22"/>
          <p:cNvSpPr/>
          <p:nvPr/>
        </p:nvSpPr>
        <p:spPr>
          <a:xfrm>
            <a:off x="-143351" y="2068022"/>
            <a:ext cx="4124656" cy="3884281"/>
          </a:xfrm>
          <a:prstGeom prst="mathMultiply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9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9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5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1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6200452" y="5303824"/>
            <a:ext cx="1265214" cy="5665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38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23810" y="5205220"/>
            <a:ext cx="158325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smtClean="0"/>
              <a:t>xPath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103729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9" y="0"/>
            <a:ext cx="6477000" cy="67387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385012" y="1426266"/>
            <a:ext cx="2521844" cy="3375247"/>
            <a:chOff x="7385012" y="1426266"/>
            <a:chExt cx="2521844" cy="337524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4739" y="1426266"/>
              <a:ext cx="2012233" cy="279786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85012" y="4339848"/>
              <a:ext cx="2521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How to get data?</a:t>
              </a:r>
              <a:endParaRPr lang="en-US" sz="240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6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77" y="2342126"/>
            <a:ext cx="3220262" cy="212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18" y="5200484"/>
            <a:ext cx="1298950" cy="1298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3" y="2825005"/>
            <a:ext cx="1023580" cy="1158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50" y="659737"/>
            <a:ext cx="1270663" cy="1270663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5400000">
            <a:off x="2265851" y="3065080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3599101">
            <a:off x="6334095" y="1868106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9338756">
            <a:off x="6172200" y="4389961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0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4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4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72224" y="520810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5: Get data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801730" y="4749248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8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8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1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4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0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9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04" y="1270000"/>
            <a:ext cx="4901233" cy="5397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05" y="2014559"/>
            <a:ext cx="5919885" cy="39426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1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1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537630" y="5554829"/>
            <a:ext cx="4899992" cy="55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//*[@id='rwid']/div[1]/div[1]/span[2</a:t>
            </a:r>
            <a:r>
              <a:rPr lang="en-US" smtClean="0"/>
              <a:t>]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6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2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95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99183" y="2024614"/>
            <a:ext cx="3488451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MacBook Pro 15-inch with Retina Display (late 2013)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02226" y="2504256"/>
            <a:ext cx="496957" cy="11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1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99183" y="2024614"/>
            <a:ext cx="3488451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MacBook Pro 15-inch with Retina Display (late 2013)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02226" y="2504256"/>
            <a:ext cx="496957" cy="11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7454072" y="2024614"/>
            <a:ext cx="2355574" cy="864080"/>
            <a:chOff x="1699591" y="1930400"/>
            <a:chExt cx="2355574" cy="864080"/>
          </a:xfrm>
        </p:grpSpPr>
        <p:sp>
          <p:nvSpPr>
            <p:cNvPr id="15" name="TextBox 14"/>
            <p:cNvSpPr txBox="1"/>
            <p:nvPr/>
          </p:nvSpPr>
          <p:spPr>
            <a:xfrm>
              <a:off x="1699591" y="2425148"/>
              <a:ext cx="2355574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>
            <a:off x="6887634" y="2465212"/>
            <a:ext cx="603036" cy="2319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29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90031"/>
            <a:ext cx="6219825" cy="48482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464904" y="2519362"/>
            <a:ext cx="0" cy="21172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442791" y="2024614"/>
            <a:ext cx="2444843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Apple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30217" y="2465212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141079"/>
            <a:chOff x="1699591" y="1930400"/>
            <a:chExt cx="2355574" cy="1141079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646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6887634" y="2465212"/>
            <a:ext cx="636288" cy="5562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126974" y="4636600"/>
            <a:ext cx="675861" cy="327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3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39729"/>
            <a:ext cx="6210300" cy="4552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17" y="4624208"/>
            <a:ext cx="2572680" cy="1417154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2464904" y="2519362"/>
            <a:ext cx="413353" cy="21048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86809" y="2024614"/>
            <a:ext cx="3100825" cy="1881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78257" y="2432810"/>
            <a:ext cx="904227" cy="2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418078"/>
            <a:chOff x="1699591" y="1930400"/>
            <a:chExt cx="2355574" cy="1418078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92333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6887634" y="2965346"/>
            <a:ext cx="656166" cy="324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91917" y="4636600"/>
            <a:ext cx="2671969" cy="1514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854" y="2280027"/>
            <a:ext cx="2572735" cy="14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1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24614"/>
            <a:ext cx="6181725" cy="39243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2365514" y="2529302"/>
            <a:ext cx="1392720" cy="18839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86809" y="2024614"/>
            <a:ext cx="3100825" cy="1205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Type: Midsize</a:t>
            </a:r>
          </a:p>
          <a:p>
            <a:pPr algn="ctr"/>
            <a:r>
              <a:rPr lang="en-US" smtClean="0"/>
              <a:t>Screen size: 15 inches</a:t>
            </a:r>
          </a:p>
          <a:p>
            <a:pPr algn="ctr"/>
            <a:r>
              <a:rPr lang="en-US" smtClean="0"/>
              <a:t>…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78257" y="2432810"/>
            <a:ext cx="904227" cy="2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695077"/>
            <a:chOff x="1699591" y="1930400"/>
            <a:chExt cx="2355574" cy="1695077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6887634" y="2627416"/>
            <a:ext cx="656166" cy="6624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26604" y="4413274"/>
            <a:ext cx="5713344" cy="1450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1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32969"/>
            <a:ext cx="6162675" cy="436245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2" idx="0"/>
          </p:cNvCxnSpPr>
          <p:nvPr/>
        </p:nvCxnSpPr>
        <p:spPr>
          <a:xfrm flipH="1" flipV="1">
            <a:off x="2464904" y="2519362"/>
            <a:ext cx="1709531" cy="2624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442791" y="2024614"/>
            <a:ext cx="2444843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Oct 28, 2013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30217" y="2465212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454072" y="2024614"/>
            <a:ext cx="2355574" cy="1972076"/>
            <a:chOff x="1699591" y="1930400"/>
            <a:chExt cx="2355574" cy="1972076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147732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Comment’s date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6887634" y="2465212"/>
            <a:ext cx="614063" cy="13662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776869" y="5143495"/>
            <a:ext cx="795131" cy="327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5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810" y="4066032"/>
            <a:ext cx="5178375" cy="2627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836" y="1186863"/>
            <a:ext cx="5129182" cy="2915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44" y="3536919"/>
            <a:ext cx="3543300" cy="2286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13" name="Rounded Rectangle 12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Take lots of time to search for trusted websites and read all the reviews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6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24614"/>
            <a:ext cx="6181725" cy="366712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2" idx="0"/>
          </p:cNvCxnSpPr>
          <p:nvPr/>
        </p:nvCxnSpPr>
        <p:spPr>
          <a:xfrm flipH="1" flipV="1">
            <a:off x="2331813" y="2559427"/>
            <a:ext cx="2371569" cy="22361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884957" y="2024614"/>
            <a:ext cx="3002677" cy="161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 owned and used a white MacBook for almost 6 years before finally purchasing a </a:t>
            </a:r>
            <a:r>
              <a:rPr lang="en-US" smtClean="0"/>
              <a:t>replacement… 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43808" y="2476844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454072" y="2024614"/>
            <a:ext cx="2355574" cy="2249074"/>
            <a:chOff x="1699591" y="1930400"/>
            <a:chExt cx="2355574" cy="2249074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6887634" y="2831168"/>
            <a:ext cx="595013" cy="1301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05964" y="4795626"/>
            <a:ext cx="3394836" cy="896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0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Last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5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Last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4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Last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64</a:t>
            </a:fld>
            <a:endParaRPr lang="en-US"/>
          </a:p>
        </p:txBody>
      </p:sp>
      <p:sp>
        <p:nvSpPr>
          <p:cNvPr id="10" name="Oval Callout 9"/>
          <p:cNvSpPr/>
          <p:nvPr/>
        </p:nvSpPr>
        <p:spPr>
          <a:xfrm>
            <a:off x="3112081" y="4661452"/>
            <a:ext cx="3637722" cy="174503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2 different websites have a laptop with different information.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5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smtClean="0"/>
            </a:p>
            <a:p>
              <a:endParaRPr lang="en-US" smtClean="0"/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endParaRPr lang="en-US" smtClean="0"/>
            </a:p>
            <a:p>
              <a:endParaRPr lang="en-US" smtClean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90521" y="4693770"/>
            <a:ext cx="2355574" cy="1695077"/>
            <a:chOff x="1699591" y="1930400"/>
            <a:chExt cx="2355574" cy="1695077"/>
          </a:xfrm>
        </p:grpSpPr>
        <p:sp>
          <p:nvSpPr>
            <p:cNvPr id="16" name="TextBox 15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Last </a:t>
              </a:r>
              <a:r>
                <a:rPr lang="en-US"/>
                <a:t>comment’s date</a:t>
              </a:r>
              <a:endParaRPr lang="en-US" smtClean="0"/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Alias Product</a:t>
              </a:r>
              <a:endParaRPr lang="en-US"/>
            </a:p>
          </p:txBody>
        </p:sp>
      </p:grpSp>
      <p:cxnSp>
        <p:nvCxnSpPr>
          <p:cNvPr id="19" name="Straight Connector 18"/>
          <p:cNvCxnSpPr>
            <a:endCxn id="17" idx="0"/>
          </p:cNvCxnSpPr>
          <p:nvPr/>
        </p:nvCxnSpPr>
        <p:spPr>
          <a:xfrm flipH="1">
            <a:off x="4968308" y="3420934"/>
            <a:ext cx="11196" cy="127283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1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72224" y="4186031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C</a:t>
            </a:r>
            <a:r>
              <a:rPr lang="en-GB" smtClean="0"/>
              <a:t>alculate </a:t>
            </a:r>
            <a:r>
              <a:rPr lang="en-GB"/>
              <a:t>matching percent</a:t>
            </a:r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372965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5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913" y="2879979"/>
            <a:ext cx="5285233" cy="375752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2040417"/>
              <a:ext cx="2773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mtClean="0">
                  <a:solidFill>
                    <a:schemeClr val="bg1"/>
                  </a:solidFill>
                </a:rPr>
                <a:t>Some reviews </a:t>
              </a:r>
              <a:r>
                <a:rPr lang="en-GB">
                  <a:solidFill>
                    <a:schemeClr val="bg1"/>
                  </a:solidFill>
                </a:rPr>
                <a:t>may be useless or not </a:t>
              </a:r>
              <a:r>
                <a:rPr lang="en-GB" smtClean="0">
                  <a:solidFill>
                    <a:schemeClr val="bg1"/>
                  </a:solidFill>
                </a:rPr>
                <a:t>relevant.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125" y="4245741"/>
            <a:ext cx="3282883" cy="2154537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1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3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995032" y="4128528"/>
            <a:ext cx="8657336" cy="25605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RETINA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𝑀𝐴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𝐴𝐶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𝐶𝐵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𝑂𝐾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𝐴𝐼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𝐼𝑅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|{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𝑀𝐴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𝐴𝐶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𝐶𝐵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𝐵𝑂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𝑂𝐾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𝐼𝑅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,20,01,15,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𝑅𝐸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𝐸𝑇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𝑇𝐼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𝐼𝑁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𝑁𝐴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}| 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16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27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𝟔𝟗</m:t>
                      </m:r>
                    </m:oMath>
                  </m:oMathPara>
                </a14:m>
                <a:endParaRPr lang="en-US" sz="16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2015,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RETINA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𝑀𝐴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𝐴𝐶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𝐶𝐵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𝑂𝐾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𝐼𝑅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,20,01,15}|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  <a:blipFill rotWithShape="0">
                <a:blip r:embed="rId6"/>
                <a:stretch>
                  <a:fillRect l="-300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  <a:br>
              <a:rPr lang="en-US"/>
            </a:br>
            <a:r>
              <a:rPr lang="en-US" sz="2800">
                <a:solidFill>
                  <a:schemeClr val="tx1"/>
                </a:solidFill>
              </a:rPr>
              <a:t>String Comparision</a:t>
            </a:r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232452" y="4472609"/>
            <a:ext cx="735496" cy="427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285822" y="4300185"/>
            <a:ext cx="2981739" cy="795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s</a:t>
            </a:r>
            <a:r>
              <a:rPr lang="en-US" sz="2800" smtClean="0"/>
              <a:t>imilarity = 69 %</a:t>
            </a:r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40239" y="2684439"/>
                <a:ext cx="9470858" cy="517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min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2),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𝑠𝑖𝑚𝑖𝑙𝑎𝑟𝑖𝑡𝑦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1)</m:t>
                          </m:r>
                        </m:e>
                      </m:d>
                      <m:r>
                        <a:rPr lang="en-GB" sz="2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0.69, 1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=0.69</m:t>
                      </m:r>
                    </m:oMath>
                  </m:oMathPara>
                </a14:m>
                <a:endParaRPr lang="en-US" sz="24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9" y="2684439"/>
                <a:ext cx="9470858" cy="5170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7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78</a:t>
            </a:fld>
            <a:endParaRPr lang="en-US"/>
          </a:p>
        </p:txBody>
      </p:sp>
      <p:sp>
        <p:nvSpPr>
          <p:cNvPr id="15" name="Oval Callout 14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5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79</a:t>
            </a:fld>
            <a:endParaRPr lang="en-US"/>
          </a:p>
        </p:txBody>
      </p:sp>
      <p:sp>
        <p:nvSpPr>
          <p:cNvPr id="11" name="Oval Callout 10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7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35" y="2593984"/>
            <a:ext cx="4767487" cy="317588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Hard to remember exactly </a:t>
              </a:r>
              <a:r>
                <a:rPr lang="en-GB">
                  <a:solidFill>
                    <a:schemeClr val="bg1"/>
                  </a:solidFill>
                </a:rPr>
                <a:t>the </a:t>
              </a:r>
              <a:r>
                <a:rPr lang="en-GB" smtClean="0">
                  <a:solidFill>
                    <a:schemeClr val="bg1"/>
                  </a:solidFill>
                </a:rPr>
                <a:t>information these supermarkets provide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80</a:t>
            </a:fld>
            <a:endParaRPr lang="en-US"/>
          </a:p>
        </p:txBody>
      </p:sp>
      <p:sp>
        <p:nvSpPr>
          <p:cNvPr id="24" name="Oval Callout 23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6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68" y="5752238"/>
            <a:ext cx="982975" cy="982975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5400000">
            <a:off x="6720536" y="4937895"/>
            <a:ext cx="897837" cy="509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save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81</a:t>
            </a:fld>
            <a:endParaRPr lang="en-US"/>
          </a:p>
        </p:txBody>
      </p:sp>
      <p:sp>
        <p:nvSpPr>
          <p:cNvPr id="24" name="Oval Callout 23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3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40"/>
            <a:ext cx="3643002" cy="1579580"/>
            <a:chOff x="5483137" y="3528491"/>
            <a:chExt cx="2811623" cy="121909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8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2499520" y="1718391"/>
            <a:ext cx="3745698" cy="4527936"/>
          </a:xfrm>
          <a:prstGeom prst="bentUpArrow">
            <a:avLst>
              <a:gd name="adj1" fmla="val 9779"/>
              <a:gd name="adj2" fmla="val 11084"/>
              <a:gd name="adj3" fmla="val 27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986948" y="5197883"/>
            <a:ext cx="208402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Merge</a:t>
            </a:r>
            <a:endParaRPr lang="en-US" sz="24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92037" y="1932540"/>
            <a:ext cx="68480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Main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986948" y="1925281"/>
            <a:ext cx="6896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6873013" y="4492698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8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6077101" y="5582041"/>
              <a:ext cx="68480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Main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922146" y="6072278"/>
            <a:ext cx="3481311" cy="621793"/>
            <a:chOff x="4543345" y="6091125"/>
            <a:chExt cx="3481311" cy="6217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537" y="610005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755" y="6100052"/>
              <a:ext cx="612865" cy="612865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864" y="6091125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646" y="6100053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345" y="6100270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6200000">
            <a:off x="6633487" y="3210116"/>
            <a:ext cx="2058633" cy="702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Handle Duplicated </a:t>
            </a:r>
            <a:r>
              <a:rPr lang="en-US"/>
              <a:t>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9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920404" y="5492201"/>
            <a:ext cx="8124825" cy="951671"/>
            <a:chOff x="920404" y="5492201"/>
            <a:chExt cx="8124825" cy="951671"/>
          </a:xfrm>
        </p:grpSpPr>
        <p:grpSp>
          <p:nvGrpSpPr>
            <p:cNvPr id="22" name="Group 21"/>
            <p:cNvGrpSpPr/>
            <p:nvPr/>
          </p:nvGrpSpPr>
          <p:grpSpPr>
            <a:xfrm>
              <a:off x="920404" y="5492201"/>
              <a:ext cx="8124825" cy="935417"/>
              <a:chOff x="423453" y="5382867"/>
              <a:chExt cx="8124825" cy="952086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3453" y="5592003"/>
                <a:ext cx="8124825" cy="7429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453" y="5382867"/>
                <a:ext cx="2543175" cy="219075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1302020" y="5880656"/>
              <a:ext cx="397565" cy="26173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444540" y="5883968"/>
              <a:ext cx="349181" cy="25841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47855" y="6165575"/>
              <a:ext cx="349181" cy="258418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05335" y="6182141"/>
              <a:ext cx="397565" cy="261731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65985" y="3859697"/>
            <a:ext cx="422698" cy="2416867"/>
            <a:chOff x="437322" y="3896139"/>
            <a:chExt cx="422698" cy="2416867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437322" y="3896139"/>
              <a:ext cx="0" cy="2416867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37322" y="6313006"/>
              <a:ext cx="422698" cy="0"/>
            </a:xfrm>
            <a:prstGeom prst="straightConnector1">
              <a:avLst/>
            </a:prstGeom>
            <a:ln w="1905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64" y="3082650"/>
            <a:ext cx="997227" cy="9972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2088" y="417703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354658" y="3516607"/>
            <a:ext cx="4241014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Search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Flowchart: Terminator 6"/>
          <p:cNvSpPr/>
          <p:nvPr/>
        </p:nvSpPr>
        <p:spPr>
          <a:xfrm>
            <a:off x="3013624" y="2973730"/>
            <a:ext cx="2923082" cy="5485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Main laptop name</a:t>
            </a:r>
            <a:endParaRPr lang="en-US" b="1" dirty="0"/>
          </a:p>
        </p:txBody>
      </p:sp>
      <p:sp>
        <p:nvSpPr>
          <p:cNvPr id="8" name="Flowchart: Terminator 7"/>
          <p:cNvSpPr/>
          <p:nvPr/>
        </p:nvSpPr>
        <p:spPr>
          <a:xfrm>
            <a:off x="3012509" y="4087421"/>
            <a:ext cx="2923082" cy="548556"/>
          </a:xfrm>
          <a:prstGeom prst="flowChartTerminator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Alias laptop name</a:t>
            </a:r>
            <a:endParaRPr lang="en-US" b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Handle Duplicated Product – </a:t>
            </a:r>
            <a:br>
              <a:rPr lang="en-US" dirty="0"/>
            </a:br>
            <a:r>
              <a:rPr lang="en-US" dirty="0"/>
              <a:t>After merging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819322" y="2692849"/>
            <a:ext cx="3481311" cy="2201373"/>
            <a:chOff x="6234706" y="2707839"/>
            <a:chExt cx="3481311" cy="2201373"/>
          </a:xfrm>
        </p:grpSpPr>
        <p:grpSp>
          <p:nvGrpSpPr>
            <p:cNvPr id="11" name="Group 10"/>
            <p:cNvGrpSpPr/>
            <p:nvPr/>
          </p:nvGrpSpPr>
          <p:grpSpPr>
            <a:xfrm>
              <a:off x="7185573" y="2707839"/>
              <a:ext cx="1579579" cy="1617535"/>
              <a:chOff x="5599367" y="4333838"/>
              <a:chExt cx="1579579" cy="1617535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9367" y="4333838"/>
                <a:ext cx="1579579" cy="157958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6077101" y="5582041"/>
                <a:ext cx="684803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="1" cap="none" spc="0" dirty="0" smtClean="0">
                    <a:ln/>
                    <a:solidFill>
                      <a:schemeClr val="bg2">
                        <a:lumMod val="2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lumMod val="50000"/>
                          <a:alpha val="40000"/>
                        </a:schemeClr>
                      </a:outerShdw>
                    </a:effectLst>
                  </a:rPr>
                  <a:t>Main</a:t>
                </a:r>
                <a:endParaRPr lang="en-US" b="1" cap="none" spc="0" dirty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234706" y="4287419"/>
              <a:ext cx="3481311" cy="621793"/>
              <a:chOff x="4543345" y="6091125"/>
              <a:chExt cx="3481311" cy="62179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7537" y="6100053"/>
                <a:ext cx="612865" cy="612865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7755" y="6100052"/>
                <a:ext cx="612865" cy="612865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2864" y="6091125"/>
                <a:ext cx="621792" cy="621792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2646" y="6100053"/>
                <a:ext cx="612865" cy="612865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3345" y="6100270"/>
                <a:ext cx="612648" cy="6126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1139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39"/>
            <a:ext cx="3643002" cy="1579581"/>
            <a:chOff x="5483137" y="3528491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1648780" y="2569131"/>
            <a:ext cx="3745698" cy="2826456"/>
          </a:xfrm>
          <a:prstGeom prst="bentUpArrow">
            <a:avLst>
              <a:gd name="adj1" fmla="val 12347"/>
              <a:gd name="adj2" fmla="val 13908"/>
              <a:gd name="adj3" fmla="val 25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235127" y="5257689"/>
            <a:ext cx="20840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</a:t>
            </a:r>
            <a:endParaRPr lang="en-US" sz="20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87842" y="1932540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1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885158" y="1939795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2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080320" y="4463670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5687571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859269" y="6062346"/>
            <a:ext cx="2082374" cy="623128"/>
            <a:chOff x="2958289" y="6041362"/>
            <a:chExt cx="2082374" cy="62312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871" y="6041362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639" y="6051625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289" y="6050506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7924376">
            <a:off x="5547563" y="3191608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7985358" y="4482519"/>
            <a:ext cx="1579579" cy="1617535"/>
            <a:chOff x="5599367" y="4333838"/>
            <a:chExt cx="1579579" cy="1617535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5687572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772361" y="6071273"/>
            <a:ext cx="1976254" cy="641646"/>
            <a:chOff x="7656249" y="6071273"/>
            <a:chExt cx="1976254" cy="641646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835" y="607127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638" y="6100054"/>
              <a:ext cx="612865" cy="612865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49" y="6100271"/>
              <a:ext cx="612648" cy="612648"/>
            </a:xfrm>
            <a:prstGeom prst="rect">
              <a:avLst/>
            </a:prstGeom>
          </p:spPr>
        </p:pic>
      </p:grpSp>
      <p:sp>
        <p:nvSpPr>
          <p:cNvPr id="63" name="Right Arrow 62"/>
          <p:cNvSpPr/>
          <p:nvPr/>
        </p:nvSpPr>
        <p:spPr>
          <a:xfrm rot="14545228">
            <a:off x="7561346" y="3202542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  <p:bldP spid="6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97914" y="2868109"/>
            <a:ext cx="1822388" cy="1858657"/>
            <a:chOff x="1322675" y="2204581"/>
            <a:chExt cx="1822388" cy="1858657"/>
          </a:xfrm>
        </p:grpSpPr>
        <p:grpSp>
          <p:nvGrpSpPr>
            <p:cNvPr id="10" name="Group 9"/>
            <p:cNvGrpSpPr/>
            <p:nvPr/>
          </p:nvGrpSpPr>
          <p:grpSpPr>
            <a:xfrm>
              <a:off x="1776021" y="3163524"/>
              <a:ext cx="876417" cy="899714"/>
              <a:chOff x="1223733" y="1854497"/>
              <a:chExt cx="876417" cy="89971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223733" y="1854497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313868" y="1956281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3</a:t>
                </a:r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268646" y="2204581"/>
              <a:ext cx="876417" cy="899714"/>
              <a:chOff x="749807" y="1913726"/>
              <a:chExt cx="876417" cy="899714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322675" y="2204581"/>
              <a:ext cx="876417" cy="899714"/>
              <a:chOff x="749807" y="1913726"/>
              <a:chExt cx="876417" cy="899714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</a:p>
            </p:txBody>
          </p:sp>
        </p:grpSp>
      </p:grpSp>
      <p:sp>
        <p:nvSpPr>
          <p:cNvPr id="20" name="Right Arrow 19"/>
          <p:cNvSpPr/>
          <p:nvPr/>
        </p:nvSpPr>
        <p:spPr>
          <a:xfrm>
            <a:off x="2749322" y="3584736"/>
            <a:ext cx="996696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956530" y="1627609"/>
            <a:ext cx="6200736" cy="3380713"/>
            <a:chOff x="7385012" y="1420800"/>
            <a:chExt cx="6200736" cy="338071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9279" y="1420800"/>
              <a:ext cx="2012233" cy="279786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385012" y="4339848"/>
              <a:ext cx="62007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What is the best way to have good reviews?</a:t>
              </a:r>
              <a:endParaRPr lang="en-US" sz="2400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526" y="936079"/>
            <a:ext cx="5827846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56" y="2332286"/>
            <a:ext cx="2431351" cy="2107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60" y="2641599"/>
            <a:ext cx="1797857" cy="1797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02321" y="2632854"/>
            <a:ext cx="749891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How can system classify the comments?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Analyze </a:t>
            </a:r>
            <a:r>
              <a:rPr lang="en-US" dirty="0" smtClean="0"/>
              <a:t>Comment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33713" y="936079"/>
            <a:ext cx="33372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real life</a:t>
            </a:r>
            <a:endParaRPr lang="en-US" sz="4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6146" y="4826261"/>
            <a:ext cx="749891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Can we train it?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4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2" grpId="0"/>
      <p:bldP spid="2" grpId="1"/>
      <p:bldP spid="10" grpId="0"/>
      <p:bldP spid="10" grpId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Analyze </a:t>
            </a:r>
            <a:r>
              <a:rPr lang="en-US" dirty="0" smtClean="0"/>
              <a:t>Comment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877454"/>
            <a:ext cx="7031289" cy="4969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4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</a:t>
            </a:r>
            <a:r>
              <a:rPr lang="en-US" dirty="0" smtClean="0"/>
              <a:t>Comment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9" y="527871"/>
            <a:ext cx="1559168" cy="1506847"/>
          </a:xfrm>
        </p:spPr>
      </p:pic>
      <p:sp>
        <p:nvSpPr>
          <p:cNvPr id="5" name="Right Arrow 4"/>
          <p:cNvSpPr/>
          <p:nvPr/>
        </p:nvSpPr>
        <p:spPr>
          <a:xfrm>
            <a:off x="2485233" y="1012731"/>
            <a:ext cx="1166697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07363" y="36735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" name="Right Arrow 6"/>
          <p:cNvSpPr/>
          <p:nvPr/>
        </p:nvSpPr>
        <p:spPr>
          <a:xfrm rot="9089276">
            <a:off x="2812936" y="1691507"/>
            <a:ext cx="1935977" cy="233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2478" y="2265612"/>
            <a:ext cx="33467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1.Adjective/</a:t>
            </a:r>
          </a:p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6490048">
            <a:off x="4567394" y="1716715"/>
            <a:ext cx="1132731" cy="29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35151" y="2482935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2.Verb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51922" y="2396218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3.Noun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ight Arrow 11"/>
          <p:cNvSpPr/>
          <p:nvPr/>
        </p:nvSpPr>
        <p:spPr>
          <a:xfrm rot="2747898">
            <a:off x="5724377" y="1640353"/>
            <a:ext cx="1184612" cy="266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952209">
            <a:off x="6669531" y="1498645"/>
            <a:ext cx="1922143" cy="260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05719" y="2122391"/>
            <a:ext cx="268655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4.</a:t>
            </a:r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Other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Right Arrow 15"/>
          <p:cNvSpPr/>
          <p:nvPr/>
        </p:nvSpPr>
        <p:spPr>
          <a:xfrm rot="8745681">
            <a:off x="2740963" y="5331168"/>
            <a:ext cx="1022641" cy="295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893323" y="5751069"/>
            <a:ext cx="10366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US" sz="3600" b="0" cap="none" spc="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ight Arrow 18"/>
          <p:cNvSpPr/>
          <p:nvPr/>
        </p:nvSpPr>
        <p:spPr>
          <a:xfrm rot="1693453">
            <a:off x="5501059" y="5296049"/>
            <a:ext cx="1260275" cy="313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240787" y="5751070"/>
            <a:ext cx="114807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</a:t>
            </a:r>
            <a:endParaRPr lang="en-US" sz="36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88027" y="4377540"/>
            <a:ext cx="20633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Meaning</a:t>
            </a:r>
            <a:endParaRPr lang="en-US" sz="40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 rot="6679999">
            <a:off x="4093440" y="5352803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185752" y="5783349"/>
            <a:ext cx="17235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Neutral</a:t>
            </a:r>
            <a:endParaRPr lang="en-US" sz="36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ight Arrow 23"/>
          <p:cNvSpPr/>
          <p:nvPr/>
        </p:nvSpPr>
        <p:spPr>
          <a:xfrm rot="3572049">
            <a:off x="2843086" y="3781179"/>
            <a:ext cx="856200" cy="285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6212041">
            <a:off x="4045348" y="3640988"/>
            <a:ext cx="1021940" cy="224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7716497" flipV="1">
            <a:off x="4957483" y="3699875"/>
            <a:ext cx="1493453" cy="267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3727949">
            <a:off x="4939678" y="5310882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612275" y="5630497"/>
            <a:ext cx="19976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Negative</a:t>
            </a:r>
            <a:endParaRPr lang="en-US" sz="36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92</a:t>
            </a:fld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49794" y="5192495"/>
            <a:ext cx="156831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Totally</a:t>
            </a:r>
          </a:p>
          <a:p>
            <a:pPr algn="ctr"/>
            <a:r>
              <a:rPr lang="en-US" sz="36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US" sz="3600" b="0" cap="none" spc="0" dirty="0" smtClean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Right Arrow 29"/>
          <p:cNvSpPr/>
          <p:nvPr/>
        </p:nvSpPr>
        <p:spPr>
          <a:xfrm rot="9371183">
            <a:off x="1930113" y="4964571"/>
            <a:ext cx="1196496" cy="306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4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  <p:bldP spid="12" grpId="0" animBg="1"/>
      <p:bldP spid="14" grpId="0" animBg="1"/>
      <p:bldP spid="15" grpId="0"/>
      <p:bldP spid="16" grpId="0" animBg="1"/>
      <p:bldP spid="18" grpId="0"/>
      <p:bldP spid="19" grpId="0" animBg="1"/>
      <p:bldP spid="20" grpId="0"/>
      <p:bldP spid="21" grpId="0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</a:t>
            </a:r>
            <a:r>
              <a:rPr lang="en-US" dirty="0" smtClean="0"/>
              <a:t>Comment – Get words for database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734776" y="2881543"/>
            <a:ext cx="1610765" cy="369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7937" y="2438959"/>
            <a:ext cx="1233061" cy="1565295"/>
            <a:chOff x="167937" y="2438959"/>
            <a:chExt cx="1233061" cy="15652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196" y="363492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55107" y="2605324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95879" y="2593824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30" y="3352865"/>
            <a:ext cx="965856" cy="933445"/>
          </a:xfrm>
        </p:spPr>
      </p:pic>
      <p:sp>
        <p:nvSpPr>
          <p:cNvPr id="23" name="Right Arrow 22"/>
          <p:cNvSpPr/>
          <p:nvPr/>
        </p:nvSpPr>
        <p:spPr>
          <a:xfrm rot="18868738">
            <a:off x="6159005" y="2219081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08547" y="2868665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424330">
            <a:off x="6188502" y="3517407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571424" y="1064666"/>
            <a:ext cx="232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Name (Character of word)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935009" y="2471691"/>
            <a:ext cx="231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Classes</a:t>
            </a:r>
          </a:p>
          <a:p>
            <a:r>
              <a:rPr lang="en-US" b="1" dirty="0" smtClean="0"/>
              <a:t>(Adjective</a:t>
            </a:r>
            <a:r>
              <a:rPr lang="en-US" b="1" dirty="0"/>
              <a:t>, Adverb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Verb, Noun, </a:t>
            </a:r>
            <a:r>
              <a:rPr lang="en-US" b="1" dirty="0" smtClean="0"/>
              <a:t>Other)</a:t>
            </a:r>
            <a:endParaRPr lang="en-US" b="1" dirty="0"/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653593" y="4004254"/>
            <a:ext cx="2874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Types</a:t>
            </a:r>
          </a:p>
          <a:p>
            <a:r>
              <a:rPr lang="en-US" b="1" dirty="0" smtClean="0"/>
              <a:t>(</a:t>
            </a:r>
            <a:r>
              <a:rPr lang="en-US" b="1" dirty="0"/>
              <a:t>Totally Pros, Pros, Cons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Neutral, </a:t>
            </a:r>
            <a:r>
              <a:rPr lang="en-US" b="1" dirty="0" smtClean="0"/>
              <a:t>Negative)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6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5106" y="1152616"/>
            <a:ext cx="3905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 Name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72669" y="2720643"/>
            <a:ext cx="5029200" cy="1292662"/>
            <a:chOff x="229454" y="2740594"/>
            <a:chExt cx="5029200" cy="1292662"/>
          </a:xfrm>
        </p:grpSpPr>
        <p:sp>
          <p:nvSpPr>
            <p:cNvPr id="7" name="Rectangle 6"/>
            <p:cNvSpPr/>
            <p:nvPr/>
          </p:nvSpPr>
          <p:spPr>
            <a:xfrm>
              <a:off x="458908" y="2740594"/>
              <a:ext cx="391152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Types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9454" y="3663924"/>
              <a:ext cx="502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Totally Pros, Pros, Cons, Neutral, Negative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72669" y="4817254"/>
            <a:ext cx="4370428" cy="1107996"/>
            <a:chOff x="229454" y="4837205"/>
            <a:chExt cx="4370428" cy="1107996"/>
          </a:xfrm>
        </p:grpSpPr>
        <p:sp>
          <p:nvSpPr>
            <p:cNvPr id="8" name="Rectangle 7"/>
            <p:cNvSpPr/>
            <p:nvPr/>
          </p:nvSpPr>
          <p:spPr>
            <a:xfrm>
              <a:off x="229454" y="4837205"/>
              <a:ext cx="437042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Classes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4181" y="5575869"/>
              <a:ext cx="4140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Adjective, Adverb, Verb, Noun, Other</a:t>
              </a:r>
              <a:endParaRPr lang="en-US" dirty="0"/>
            </a:p>
          </p:txBody>
        </p:sp>
      </p:grpSp>
      <p:sp>
        <p:nvSpPr>
          <p:cNvPr id="11" name="Right Arrow 10"/>
          <p:cNvSpPr/>
          <p:nvPr/>
        </p:nvSpPr>
        <p:spPr>
          <a:xfrm rot="1859171">
            <a:off x="5375962" y="172319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417638" y="2988644"/>
            <a:ext cx="1683657" cy="387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9203502">
            <a:off x="5516196" y="469130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839492" y="2492764"/>
            <a:ext cx="1434510" cy="1766417"/>
            <a:chOff x="10276133" y="2598746"/>
            <a:chExt cx="1434510" cy="1766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417940" y="399583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</a:t>
            </a:r>
            <a:r>
              <a:rPr lang="en-US" dirty="0" smtClean="0"/>
              <a:t>Comment – Get words for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63427" y="2389845"/>
            <a:ext cx="1098020" cy="1303552"/>
            <a:chOff x="10191214" y="2598746"/>
            <a:chExt cx="1519429" cy="18038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191214" y="4033256"/>
              <a:ext cx="1130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828" y="2389844"/>
            <a:ext cx="1036653" cy="1036653"/>
          </a:xfrm>
        </p:spPr>
      </p:pic>
      <p:sp>
        <p:nvSpPr>
          <p:cNvPr id="9" name="TextBox 8"/>
          <p:cNvSpPr txBox="1"/>
          <p:nvPr/>
        </p:nvSpPr>
        <p:spPr>
          <a:xfrm>
            <a:off x="3665464" y="3440496"/>
            <a:ext cx="132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62" y="2389845"/>
            <a:ext cx="1050651" cy="10506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43024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92115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31756" y="2517163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=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399070" y="2110325"/>
            <a:ext cx="1911927" cy="2096544"/>
            <a:chOff x="7485484" y="2082616"/>
            <a:chExt cx="1911927" cy="209654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</a:t>
            </a:r>
            <a:r>
              <a:rPr lang="en-US" dirty="0" smtClean="0"/>
              <a:t>Comment – Get words for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0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10000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</a:t>
            </a:r>
            <a:r>
              <a:rPr lang="en-US" dirty="0" smtClean="0"/>
              <a:t>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8" y="1279785"/>
            <a:ext cx="1233061" cy="12330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41178" y="1722369"/>
            <a:ext cx="91151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149" y="752561"/>
            <a:ext cx="5194202" cy="2635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597" y="247574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7738" y="1415300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4767816">
            <a:off x="7913804" y="3114081"/>
            <a:ext cx="241259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00369" y="460732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 rot="4800604">
            <a:off x="8912887" y="298155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Classify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6794695" y="4895043"/>
            <a:ext cx="1376595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173687" y="4222401"/>
            <a:ext cx="1434510" cy="1770549"/>
            <a:chOff x="479562" y="4106234"/>
            <a:chExt cx="1434510" cy="17705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62" y="4106234"/>
              <a:ext cx="1434510" cy="14345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25649" y="550745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59" y="3857367"/>
            <a:ext cx="770705" cy="770705"/>
          </a:xfrm>
        </p:spPr>
      </p:pic>
      <p:sp>
        <p:nvSpPr>
          <p:cNvPr id="17" name="TextBox 16"/>
          <p:cNvSpPr txBox="1"/>
          <p:nvPr/>
        </p:nvSpPr>
        <p:spPr>
          <a:xfrm>
            <a:off x="3501427" y="457951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16" y="5282093"/>
            <a:ext cx="683049" cy="683049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0800000">
            <a:off x="3073575" y="4894388"/>
            <a:ext cx="1875794" cy="34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38865" y="4020391"/>
            <a:ext cx="1911927" cy="2096544"/>
            <a:chOff x="7485484" y="2082616"/>
            <a:chExt cx="1911927" cy="209654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2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7" grpId="0"/>
      <p:bldP spid="21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</a:t>
            </a:r>
            <a:r>
              <a:rPr lang="en-US" dirty="0" smtClean="0"/>
              <a:t>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48074" y="477014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660" y="959255"/>
            <a:ext cx="2353393" cy="100558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161542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ight Arrow 45"/>
          <p:cNvSpPr/>
          <p:nvPr/>
        </p:nvSpPr>
        <p:spPr>
          <a:xfrm rot="20130620">
            <a:off x="7643265" y="1988498"/>
            <a:ext cx="2021999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17055796">
            <a:off x="6148338" y="3719707"/>
            <a:ext cx="1168018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97</a:t>
            </a:fld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8981664">
            <a:off x="6929043" y="3572970"/>
            <a:ext cx="3503780" cy="30132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2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34" grpId="0" animBg="1"/>
      <p:bldP spid="36" grpId="0" animBg="1"/>
      <p:bldP spid="43" grpId="0"/>
      <p:bldP spid="43" grpId="1"/>
      <p:bldP spid="43" grpId="2"/>
      <p:bldP spid="45" grpId="0"/>
      <p:bldP spid="46" grpId="0" animBg="1"/>
      <p:bldP spid="47" grpId="0" animBg="1"/>
      <p:bldP spid="24" grpId="0" animBg="1"/>
      <p:bldP spid="24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</a:t>
            </a:r>
            <a:r>
              <a:rPr lang="en-US" dirty="0" smtClean="0"/>
              <a:t>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451150" y="1302329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Although the speed is slow, I still love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741946" y="1904235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58119" y="1704109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“although” ,”the” , “speed”, ‘is”, “slow”, “I”, “still”, “love”,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53" y="3305350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31176" y="453291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739106" y="2766338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7549440" y="374590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06429" y="347061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“love”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92077" y="352598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64" y="3250738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45925" y="4717582"/>
            <a:ext cx="117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32" y="1017022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476517" y="2211387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15020" y="1699742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287109" y="262223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46019" y="3553925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 “love”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353198" y="351176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5" name="Right Arrow 34"/>
          <p:cNvSpPr/>
          <p:nvPr/>
        </p:nvSpPr>
        <p:spPr>
          <a:xfrm rot="10800000">
            <a:off x="3209826" y="376169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3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21" grpId="0"/>
      <p:bldP spid="29" grpId="0"/>
      <p:bldP spid="31" grpId="0"/>
      <p:bldP spid="32" grpId="0"/>
      <p:bldP spid="36" grpId="0"/>
      <p:bldP spid="37" grpId="0"/>
      <p:bldP spid="34" grpId="0" animBg="1"/>
      <p:bldP spid="3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30698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</a:t>
            </a:r>
            <a:r>
              <a:rPr lang="en-US" dirty="0" smtClean="0"/>
              <a:t>Comment – Check Adjectives/Adverbs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Adjective/Adverb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99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268924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3" grpId="1" animBg="1"/>
      <p:bldP spid="14" grpId="0" animBg="1"/>
      <p:bldP spid="16" grpId="0"/>
      <p:bldP spid="17" grpId="0" animBg="1"/>
      <p:bldP spid="17" grpId="1" animBg="1"/>
      <p:bldP spid="20" grpId="0" animBg="1"/>
      <p:bldP spid="20" grpId="1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  <p:bldP spid="34" grpId="0" animBg="1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0481465e-2379-4096-9436-ebaae4fb5c15" Revision="1" Stencil="System.MyShapes" StencilVersion="1.0"/>
</Control>
</file>

<file path=customXml/itemProps1.xml><?xml version="1.0" encoding="utf-8"?>
<ds:datastoreItem xmlns:ds="http://schemas.openxmlformats.org/officeDocument/2006/customXml" ds:itemID="{22F4DBE8-C788-4022-8643-75406FAA1EE3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2450</TotalTime>
  <Words>4141</Words>
  <Application>Microsoft Office PowerPoint</Application>
  <PresentationFormat>Widescreen</PresentationFormat>
  <Paragraphs>1449</Paragraphs>
  <Slides>169</Slides>
  <Notes>168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169</vt:i4>
      </vt:variant>
    </vt:vector>
  </HeadingPairs>
  <TitlesOfParts>
    <vt:vector size="179" baseType="lpstr">
      <vt:lpstr>SimSun</vt:lpstr>
      <vt:lpstr>Arial</vt:lpstr>
      <vt:lpstr>Calibri</vt:lpstr>
      <vt:lpstr>Cambria</vt:lpstr>
      <vt:lpstr>Cambria Math</vt:lpstr>
      <vt:lpstr>Courier New</vt:lpstr>
      <vt:lpstr>Times New Roman</vt:lpstr>
      <vt:lpstr>Trebuchet MS</vt:lpstr>
      <vt:lpstr>Wingdings 3</vt:lpstr>
      <vt:lpstr>Facet</vt:lpstr>
      <vt:lpstr>Laptop Reviews</vt:lpstr>
      <vt:lpstr>Team member</vt:lpstr>
      <vt:lpstr>Outline</vt:lpstr>
      <vt:lpstr>Scenario problem</vt:lpstr>
      <vt:lpstr>Scenario problem</vt:lpstr>
      <vt:lpstr>Scenario problem</vt:lpstr>
      <vt:lpstr>Scenario problem</vt:lpstr>
      <vt:lpstr>Scenario problem</vt:lpstr>
      <vt:lpstr>Scenario problem</vt:lpstr>
      <vt:lpstr>Our Solution</vt:lpstr>
      <vt:lpstr>Our solution</vt:lpstr>
      <vt:lpstr>Our solution</vt:lpstr>
      <vt:lpstr>Our solution</vt:lpstr>
      <vt:lpstr>Our solution Step 1: Find trusted website</vt:lpstr>
      <vt:lpstr>Our solution Step 1: Find trusted website</vt:lpstr>
      <vt:lpstr>Our solution Step 1: Find trusted website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PowerPoint Presentation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PowerPoint Presentation</vt:lpstr>
      <vt:lpstr>Handle Duplicated Product</vt:lpstr>
      <vt:lpstr>Analyze Comment</vt:lpstr>
      <vt:lpstr>Analyze Comment</vt:lpstr>
      <vt:lpstr>Analyze Comment</vt:lpstr>
      <vt:lpstr>PowerPoint Presentation</vt:lpstr>
      <vt:lpstr>PowerPoint Presentation</vt:lpstr>
      <vt:lpstr>PowerPoint Presentation</vt:lpstr>
      <vt:lpstr>PowerPoint Presentation</vt:lpstr>
      <vt:lpstr>Analyze Comment</vt:lpstr>
      <vt:lpstr>PowerPoint Presentation</vt:lpstr>
      <vt:lpstr>Analyze Comment – Check Adjectives/Adverbs</vt:lpstr>
      <vt:lpstr>PowerPoint Presentation</vt:lpstr>
      <vt:lpstr>Analyze Comment – Check Verbs</vt:lpstr>
      <vt:lpstr>PowerPoint Presentation</vt:lpstr>
      <vt:lpstr>Analyze Comment – Check Nouns</vt:lpstr>
      <vt:lpstr>PowerPoint Presentation</vt:lpstr>
      <vt:lpstr>Analyze Comment - After checking all word’s classes</vt:lpstr>
      <vt:lpstr>PowerPoint Presentation</vt:lpstr>
      <vt:lpstr>Analyze Comment - Summary</vt:lpstr>
      <vt:lpstr>Our solution - Summary</vt:lpstr>
      <vt:lpstr>Features</vt:lpstr>
      <vt:lpstr>Demonstration</vt:lpstr>
      <vt:lpstr>Demonstration</vt:lpstr>
      <vt:lpstr>Demonstration</vt:lpstr>
      <vt:lpstr>Demonstration</vt:lpstr>
      <vt:lpstr>Demonstration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Mobile Application - Situation</vt:lpstr>
      <vt:lpstr>Mobile Application - Situation</vt:lpstr>
      <vt:lpstr>Mobile Application - Situation</vt:lpstr>
      <vt:lpstr>Mobile Application – How to communicate with the system ?</vt:lpstr>
      <vt:lpstr>Mobile Application – How to communicate with the system ?</vt:lpstr>
      <vt:lpstr>Mobile Application – How to communicate with the system ?</vt:lpstr>
      <vt:lpstr>Mobile Application – How to communicate with the system ?</vt:lpstr>
      <vt:lpstr>Mobile Application – Search Product</vt:lpstr>
      <vt:lpstr>Mobile Application – Search Product</vt:lpstr>
      <vt:lpstr>Mobile Application – Search Product</vt:lpstr>
      <vt:lpstr>Mobile Application – Search Product</vt:lpstr>
      <vt:lpstr>Mobile Application – Search Product</vt:lpstr>
      <vt:lpstr>Mobile Application</vt:lpstr>
      <vt:lpstr>Mobile Application</vt:lpstr>
      <vt:lpstr>Mobile Application – Write Comment</vt:lpstr>
      <vt:lpstr>Mobile Application – Write Comment</vt:lpstr>
      <vt:lpstr>Mobile Application – Write Comment</vt:lpstr>
      <vt:lpstr>Mobile Application – Write Comment</vt:lpstr>
      <vt:lpstr>Mobile Application – Write Comment</vt:lpstr>
      <vt:lpstr>Mobile Application – Add Favourite Product</vt:lpstr>
      <vt:lpstr>Mobile Application – Add Favourite Product</vt:lpstr>
      <vt:lpstr>Mobile Application – View Favourite List</vt:lpstr>
      <vt:lpstr>Mobile Application – View Favourite List</vt:lpstr>
      <vt:lpstr>Mobile Application – View Favourite List</vt:lpstr>
      <vt:lpstr>Demonstration</vt:lpstr>
      <vt:lpstr>Demonstration</vt:lpstr>
      <vt:lpstr>Demonstration</vt:lpstr>
      <vt:lpstr>Demonstration</vt:lpstr>
      <vt:lpstr>Demonstration</vt:lpstr>
      <vt:lpstr>Demonstration</vt:lpstr>
      <vt:lpstr>Features that haven’t shown</vt:lpstr>
      <vt:lpstr>Advantages AND Disadvantages</vt:lpstr>
      <vt:lpstr>Advantages AND Disadvantages</vt:lpstr>
      <vt:lpstr>Future plans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Reviews</dc:title>
  <dc:creator>Chau Vo</dc:creator>
  <cp:lastModifiedBy>Toan Dinh</cp:lastModifiedBy>
  <cp:revision>206</cp:revision>
  <dcterms:created xsi:type="dcterms:W3CDTF">2015-08-07T13:34:27Z</dcterms:created>
  <dcterms:modified xsi:type="dcterms:W3CDTF">2015-08-21T02:47:06Z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